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D959E-6EE8-48FB-B3D3-019B798A5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01A61-2E8F-47F1-B97D-D3E7509B3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6205A-2154-4820-9A4E-40182FDE0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E6305-EBBE-453A-A589-6383E34A4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F0681D-933C-4FE3-A479-E35CBF836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943176-7AD9-48FB-B8B7-3F5F29988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0461C9-9389-46E5-80A3-24D41DB9E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E5F6F-C7A3-4638-B7FE-148F43F19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10C95-BD76-44FC-8EF5-430547A2B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4169A-69DF-4599-8B12-41B73DA94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16F86-E0EE-4101-A41E-F56E7E62E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33162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酒店用电安全培训知识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酒店用电安全概述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酒店电器设备安全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酒店电线电缆安全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酒店用电安全事故应急处理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酒店员工用电安全意识培养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酒店用电安全概述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酒店作为提供住宿和服务的场所，首要任务是保障客人的安全，其中用电安全是重要一环。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保障客人安全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维护酒店声誉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减少经济损失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用电安全事故可能对酒店声誉造成负面影响，影响客人再次入住意愿。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用电安全事故可能导致设备损坏和维修费用增加，给酒店带来经济损失。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酒店用电安全的重要性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酒店必须遵守国家和地方政府关于用电安全的法律法规，确保符合相关标准。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11" r="1711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国家相关法律法规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酒店应遵循行业协会或组织发布的用电安全标准与规范，提高自身安全管理水平。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酒店应制定详细的用电安全规章制度，明确员工职责和操作规程。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酒店内部规章制度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酒店用电安全法规与标准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85" b="41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酒店用电安全事故案例分析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某酒店因电线老化导致火灾事故，造成人员伤亡和财产损失。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某酒店因员工违规操作电器导致触电事故，造成人员伤亡。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某酒店因雷电击中导致电器设备损坏和火灾事故，造成人员伤亡和财产损失。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酒店电器设备安全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酒店内的电器设备根据用途和功能可分为照明设备、空调设备、厨房设备、清洁设备等。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电器设备分类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所有电器设备应明确标识其名称、用途、规格等信息，确保员工能够准确识别和使用。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标识要求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电器设备分类与标识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酒店员工应严格遵守电器设备的使用规定，禁止违规操作和超负荷使用。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针对不同电器设备制定详细的操作流程，包括开机、关机、日常维护等步骤，确保员工能够正确操作。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电器设备使用规定与操作流程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酒店员工应定期对电器设备进行清洁、除尘等日常维护工作，确保设备正常运行。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对于重要或大型电器设备，应定期进行专业保养，如更换零部件、润滑等，以延长设备使用寿命。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电器设备维护与保养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专业保养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日常维护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酒店应定期对电器设备进行安全检查，包括电线、插头、开关等部件，确保无安全隐患。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测试要求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对于涉及高温、高压等特殊条件的电器设备，应定期进行性能测试，确保设备在紧急情况下能够正常工作。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电器设备安全检查与测试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酒店电线电缆安全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电缆按芯数分类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单芯、双芯和多芯电缆，不同芯数的电缆有不同的标识。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电缆标识要求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电缆的标识应清晰、易识别，包括电缆型号、规格、长度、生产厂家等信息。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电缆按电压等级分类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高压电缆、中压电缆和低压电缆，不同电压等级的电缆有不同的标识。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电线电缆分类与标识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https://d.book118.com/507033162140006040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2024-09-13T06:22:13.814</cp:lastPrinted>
  <dcterms:created xsi:type="dcterms:W3CDTF">2024-09-12T22:22:13Z</dcterms:created>
  <dcterms:modified xsi:type="dcterms:W3CDTF">2024-09-12T22:22:15Z</dcterms:modified>
</cp:coreProperties>
</file>