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D11EE-AA5C-40D4-BE8B-6D37880A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7C064-D2F0-4201-B2EF-9D659AA62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1944-F369-456B-965B-7ABE5A81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765D6-5742-4337-9910-377F8AE10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BC07E-FC27-416C-A7FC-2A8CB60D7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C961E-3EDE-4BD7-8092-78A77ED31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48A5F-80A2-4CC1-A109-D6D2D9BAA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D1F43-2C67-4E90-8625-D45012D3B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029D0-B368-4F8C-9B9F-319E1816E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3094D-2082-4F8E-9B18-A6BB98EB0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1F208-8083-4623-9E47-EB6B537E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413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《交换机路由器的配置与管理》第2版电子教案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课程介绍与基础知识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交换机配置与管理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路由器配置与管理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网络设备故障排查与维护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网络安全策略与部署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实验操作与案例分析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课程介绍与基础知识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课程背景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网络技术的不断发展，交换机和路由器作为网络核心设备，其配置和管理技能对于网络工程师来说至关重要。本课程旨在帮助学生掌握交换机和路由器的基本配置和管理技能，为未来的网络工程师职业生涯打下坚实基础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课程目标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通过本课程的学习，学生应能够熟练掌握交换机和路由器的基本配置和管理方法，具备独立解决常见网络问题的能力。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课程背景与目标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交换机是一种用于电（光）信号转发的网络设备，它可以为接入交换机的任意两个网络节点提供独享的电信号通路。交换机的主要功能包括物理编址、网络拓扑结构、错误校验、帧序列以及流控等。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交换机基本概念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路由器是连接因特网中各局域网、广域网的设备，它会根据信道的情况自动选择和设定路由，以最佳路径，按前后顺序发送信号。路由器的主要功能包括路由选择、数据转发、防火墙等。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路由器基本概念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交换机和路由器基本概念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网络设备配置概述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网络设备配置是指通过命令行界面或图形界面，对网络设备进行参数设置和功能调整的过程。网络设备配置的目的是使网络设备能够正常工作，并满足网络应用的需求。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网络设备配置方法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网络设备配置的方法主要包括命令行配置和图形界面配置两种。命令行配置是通过输入命令来设置网络设备的参数和功能；图形界面配置是通过图形界面来设置网络设备的参数和功能。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网络设备配置文件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网络设备配置文件是用于保存网络设备配置信息的文件。通过配置文件，可以方便地查看和修改网络设备的配置信息。常见的网络设备配置文件格式包括文本格式和二进制格式等。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网络设备配置基础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交换机配置与管理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交换机工作原理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交换机通过MAC地址表进行数据转发和过滤，当接收到数据时，会学习源MAC地址，并将MAC地址与对应的端口记录到MAC地址表中；当需要转发数据时，会查找MAC地址表，将数据从相应的端口转发出去。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交换机类型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按照网络覆盖范围可分为局域网交换机和广域网交换机；按照传输介质可分为以太网交换机、快速以太网交换机、千兆以太网交换机等；按照应用层次可分为核心层交换机、汇聚层交换机和接入层交换机。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交换机工作原理及类型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交换机管理方式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交换机的管理方式包括带内管理和带外管理两种。带内管理是通过交换机的数据端口进行远程管理，而带外管理则是通过交换机的专用管理端口进行本地管理。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交换机基本配置步骤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包括连接交换机、配置管理IP地址、设置登录密码、配置VLAN等。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交换机常用命令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包括查看MAC地址表、查看端口状态、设置端口模式、划分VLAN等。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交换机基本配置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VLAN概念及作用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VLAN（Virtual Local Area Network）即虚拟局域网，是一种将局域网设备从逻辑上划分成一个个网段的技术。通过VLAN划分，可以隔离广播域，提高网络安全性；同时，不同VLAN之间的通信需要通过路由器或三层交换机实现。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VLAN划分方式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包括基于端口的VLAN划分、基于MAC地址的VLAN划分、基于IP地址的VLAN划分等。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VLAN配置步骤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包括创建VLAN、将端口加入到相应VLAN中、设置VLAN的IP地址等。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VLAN划分与配置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交换机安全设置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094842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访问控制列表（ACL）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138418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通过设置ACL规则，可以实现对进出交换机的数据包进行过滤和控制，达到访问控制的目的。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472363" y="3656692"/>
            <a:ext cx="328627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端口安全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4515940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通过设置端口安全功能，可以限制端口的MAC地址学习数量，防止MAC地址欺骗攻击；同时，还可以设置端口绑定功能，将特定MAC地址绑定到特定端口上，提高网络安全性。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7850924" y="3656692"/>
            <a:ext cx="3264661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DHCP Snooping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7894501" y="425881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DHCP Snooping即DHCP监听功能，可以防止非法DHCP服务器接入网络，确保网络中只有合法的DHCP服务器为客户端分配IP地址。同时，还可以记录DHCP报文的相关信息，便于后续的故障排查和网络管理。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路由器配置与管理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路由器工作原理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路由器是连接不同网络的设备，它根据网络层的信息将数据包从一个网络转发到另一个网络。路由器通过查找路由表来确定最佳路径，并通过接口将数据转发到目标网络。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路由器类型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应用场景和功能需求，路由器可分为企业级路由器、家用路由器、无线路由器等。企业级路由器通常具有高性能、高可靠性和丰富的功能特性，适用于大型企业网络；家用路由器则针对家庭用户，提供基本的网络连接和共享功能；无线路由器则支持无线局域网（WLAN）的接入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路由器工作原理及类型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接口配置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路由器的接口配置包括物理接口和数据链路层协议的配置。需要为接口分配IP地址，并设置接口的工作模式（如访问模式、中继模式等）。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路由协议配置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根据网络规模和需求，选择合适的路由协议（如静态路由、RIP、OSPF等），并进行相应的配置。需要指定路由协议的相关参数，如网络地址、子网掩码、度量值等。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NAT配置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为了实现不同网络之间的地址转换和访问控制，需要进行NAT（网络地址转换）配置。包括定义NAT规则、指定内外网接口和地址池等。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路由器基本配置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静态路由是由管理员手动配置的路由信息，适用于简单且稳定的网络环境。需要指定目标网络和下一跳地址或出口接口。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静态路由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态路由协议能够自动学习和更新路由信息，适用于复杂且动态变化的网络环境。常见的动态路由协议包括RIP（路由信息协议）、OSPF（开放最短路径优先）等。需要根据协议要求进行相应的配置，如指定路由器ID、网络地址、区域等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动态路由协议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静态路由与动态路由协议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https://d.book118.com/507034135006006035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2024-09-09T06:01:33.062</cp:lastPrinted>
  <dcterms:created xsi:type="dcterms:W3CDTF">2024-09-08T22:01:33Z</dcterms:created>
  <dcterms:modified xsi:type="dcterms:W3CDTF">2024-09-08T22:01:35Z</dcterms:modified>
</cp:coreProperties>
</file>