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D0ECA0-EFCF-4168-B2A4-CFA072692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084C39-CBA3-4C1E-A937-EAF657839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E8E03A-C0BA-4D3D-AA68-CC5C31C61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D5564D-663F-4C77-8221-AD706BECD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E37C51-84C8-44E2-972E-DD6B155C5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6FA596-75CB-4205-A9A4-DB87DAD28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0B4C71-CD25-4BB4-B76A-5915F8C3B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153FCB-B1AD-41D3-9547-957B314314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B30B7A-A153-4117-B54C-ADEAFE534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5EB5E6-5B70-453C-851F-78273E6D71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D2EB2A-4AB8-4BEC-8803-A55CD1772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703415003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康复科护士的康复护理的病人心理护理技巧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康复科护士角色与职责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病人心理特点及需求分析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心理护理技巧与方法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针对不同类型病人的心理护理策略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团队协作在心理护理中作用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康复科护士角色与职责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提供基本生活照顾和护理，确保患者身体舒适。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照顾者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咨询者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向患者和家属传授康复知识和技能，提高自我护理能力。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提供心理支持和咨询，帮助患者应对情绪问题和心理压力。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康复科护士定位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熟练掌握各种护理操作，如输液、换药、导尿等。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8871767" y="1536628"/>
            <a:ext cx="1898908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护理技能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了解康复医学知识，掌握康复评定、康复训练等方法。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康复技能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具备心理学知识，能够运用心理干预技巧帮助患者缓解焦虑、抑郁等情绪问题。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心理护理技能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尊重患者的人格尊严、文化背景和信仰，关注患者的需求和感受。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设身处地地理解患者的痛苦和困难，给予关心和支持。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同理心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与患者和家属保持积极沟通，建立良好的护患关系，提高患者满意度。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积极沟通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人文关怀理念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病人心理特点及需求分析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958" r="1595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儿童病人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青少年病人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成年病人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老年病人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不同年龄段病人心理特点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心理发展不成熟，对医院环境陌生，容易产生恐惧和焦虑情绪，需要更多的关爱和安全感。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心理相对成熟，但面临家庭、工作和社会压力，容易产生抑郁和焦虑情绪，需要更多的关心和安慰。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处于身心发展的关键时期，对疾病和治疗容易产生抵触情绪，需要更多的理解和支持。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身体机能下降，对疾病和治疗容易产生无助和绝望情绪，需要更多的尊重和支持。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病人心理需求识别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病人需要感到安全和受到保护，避免受到伤害和威胁。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病人需要感到被接纳和认同，与家人、医护人员和其他病人建立良好的关系。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病人需要受到尊重和重视，被平等对待和关注。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病人需要发挥自己的潜能和实现自己的价值，积极参与治疗和康复过程。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安全需求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归属需求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尊重需求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自我实现需求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疾病的种类、严重程度和病程长短都会对病人的心理产生影响，如疼痛、不适、残疾等。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疾病因素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治疗因素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社会因素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治疗的方法、效果和副作用也会对病人的心理产生影响，如手术、药物、放疗等。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医院的环境、设施和服务质量都会对病人的心理产生影响，如噪音、拥挤、不便等。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家庭、工作和社会关系等因素也会对病人的心理产生影响，如经济压力、家庭矛盾、社会歧视等。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影响病人心理因素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心理护理技巧与方法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341" b="234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460" b="24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建立良好护患关系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尊重与理解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尊重病人的个人空间、隐私和选择，理解病人的感受和需求，避免对病人进行价值判断。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倾听与关注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积极倾听病人的诉说，关注病人的情绪变化，给予及时的回应和安慰。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真诚与关怀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以真诚的态度对待病人，表达关怀和同情，让病人感受到温暖和支持。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非语言沟通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通过面部表情、肢体语言、目光接触等非语言方式传递信息，增强沟通效果。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语言沟通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使用清晰、简洁、明确的语言，避免使用专业术语或复杂的词汇，确保病人能够准确理解。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倾听技巧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耐心倾听病人的诉说，不打断病人的话语，鼓励病人表达自己的想法和感受。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有效沟通技巧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https://d.book118.com/507034150036006036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2024-09-11T03:16:35.096</cp:lastPrinted>
  <dcterms:created xsi:type="dcterms:W3CDTF">2024-09-10T19:16:35Z</dcterms:created>
  <dcterms:modified xsi:type="dcterms:W3CDTF">2024-09-10T19:16:37Z</dcterms:modified>
</cp:coreProperties>
</file>