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1E634-EB8B-46C2-BBFB-CF65DAC6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F2902-1695-4EFA-B2FB-F712CA9F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E2846-9299-4218-9A20-DCE33571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B9877-8E22-4B39-A31B-FA01A959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C9143-DCB0-4F32-9053-E9F7CA66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37F74-89A3-45F6-ADD7-CF70C47A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C95A7-0397-4E0F-A309-73698EFD1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2A991-4648-4295-A200-97A0D19D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E35AD-0163-4AA5-9431-37F6EB30F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02428-43D1-402B-9AEC-81DBD135A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A74BD-B99A-4942-98D0-2D99CBC9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5131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检查管理办法培训课件检查合规性与风险管理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检查管理办法与风险管理的关系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确保员工充分理解并遵守检查管理办法，降低违规风险。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提高合规意识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通过培训课件的检查，识别潜在风险，并采取相应措施进行管理。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确保课件内容的准确性和完整性，提高培训效果和工作效率。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检查管理办法是公司内部控制体系的重要组成部分，有助于确保公司业务的合规性。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保障公司合规经营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通过对课件的检查，可以及时发现并纠正潜在的问题和风险，避免或减少损失。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防范潜在风险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合规培训有助于提高员工的合规意识和风险意识，增强员工的责任感和使命感。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检查合规性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合规性是指企业或个人在经营活动中遵守相关法律法规、行业准则、道德规范等要求的能力和程度。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确保企业或个人的经营行为符合法律法规和行业标准，降低违法违规风险，维护市场秩序和公平竞争，提升企业形象和信誉。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了解相关法律法规和行业…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深入研究与企业或个人经营活动相关的法律法规、政策文件、行业准则等，确保对合规要求有全面、准确的理解。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制定合规检查计划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根据法律法规和行业标准的要求，结合企业或个人的实际情况，制定详细的合规检查计划，明确检查目标、范围、时间表和责任人。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实施合规检查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按照合规检查计划，对企业或个人的经营活动进行全面、深入的检查，收集相关证据和资料，记录检查过程和结果。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对收集到的证据和资料进行分析，评估企业或个人的合规状况，识别存在的合规问题和风险。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报告检查结果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将检查结果以书面形式报告给相关部门或领导，提出改进意见和建议，推动企业或个人加强合规管理。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检查合规性的方法和步骤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对法律法规和行业标准理解不足。解决方案：加强学习和培训，提高对相关法律法规和行业标准的认知和理解能力。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合规检查计划制定不合理。解决方案：根据实际情况调整合规检查计划，确保计划的合理性和可行性。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检查结果分析不准确。解决方案：提高分析能力和水平，采用科学的方法和工具对检查结果进行准确分析。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改进意见和建议不被采纳。解决方案：加强与相关部门或领导的沟通和协调，推动改进意见和建议的落实和执行。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合规性检查中常见的问题及解决方案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风险是指在特定环境下和特定时间内，由于某种或多种不利因素的作用，导致实际结果与预期结果产生偏离的可能性。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根据性质不同，风险可分为自然风险、社会风险、经济风险、技术风险等；根据影响范围不同，风险可分为局部风险和全局风险。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包括头脑风暴法、德尔菲法、流程图分析法、故障树分析法等。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常用的风险评估工具有风险矩阵、敏感性分析、蒙特卡罗模拟等，用于对识别出的风险进行量化和定性评估。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https://d.book118.com/507035131026006033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2024-09-06T09:35:07.778</cp:lastPrinted>
  <dcterms:created xsi:type="dcterms:W3CDTF">2024-09-06T01:35:07Z</dcterms:created>
  <dcterms:modified xsi:type="dcterms:W3CDTF">2024-09-06T01:35:09Z</dcterms:modified>
</cp:coreProperties>
</file>