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3FF49-FA43-46AB-B7D7-198326A3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7B6BB-9DA8-4C19-B3A2-85BC52FB8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6F2D0-AB41-4DBB-B54A-85406335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564A7-17DD-4F6C-B778-50607645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EBC21-9077-4546-90B5-BFBA45D9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36AFD-0430-436F-97CA-36775543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3E042-C45F-4441-A2A7-7A320C6BF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5C91B-C281-4AB9-85BA-CFC6D22D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950BB-255D-46E4-AF78-B20D2CF0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A8FE0-09DE-4871-A173-0BEB15B4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A419F-1F4F-4AA1-8EE9-22876B11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6024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定制家具十大品牌简介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品牌一：XXX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品牌二：XXX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品牌三：XXX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品牌四：XXX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33909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33909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近年来，定制家具市场规模持续扩大，消费者对个性化、高品质家居环境的需求推动市场不断增长。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随着消费者对家居空间利用率的追求，以及环保、时尚等多元化需求的提升，定制家具市场呈现出多样化、个性化的发展趋势。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定制家具市场概述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品牌知名度：具有较高市场知名度和口碑的品牌，能够体现其在行业内的地位和影响力。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产品质量：关注品牌在产品原材料、生产工艺、环保性能等方面的表现，以确保产品质量可靠。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设计能力：优秀的定制家具品牌应具备强大的设计团队和创新能力，以满足消费者多元化、个性化的需求。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服务体系：完善的售前、售中、售后服务体系，能够保证消费者在购买和使用过程中获得良好的体验。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通过以上两个方面的概述，我们可以对定制家具市场及十大品牌的选择标准有了初步了解。在接下来的章节中，我们将详细介绍十大定制家具品牌的特点和优势，为消费者提供有价值的参考信息。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十大品牌选择标准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品牌一：XXX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XXX品牌创立于XXXX年，拥有丰富的家具制造经验。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初衷与愿景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XXX品牌起源于意大利，继承了欧洲家具设计的传统精髓。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品牌创立的初衷是提供高品质、个性化的家具产品，愿景成为全球定制家具市场的领导者。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品牌历史与背景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采用先进的生产工艺和技术，确保产品质量和细节处理达到行业领先水平。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选用优质原材料，如进口实木、环保板材等，确保产品品质和环保性能。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XXX品牌提供丰富多样的家具产品，包括客厅、餐厅、卧室、书房等各个空间的定制解决方案。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提供个性化定制服务，根据客户需求和喜好，打造独具特色的家居空间。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多样化产品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先进工艺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12700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12700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12700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12700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XXX品牌在国内外定制家具市场中享有较高声誉和地位，是行业的领导者之一。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用户评价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客户对XXX品牌的产品和服务评价普遍较高，认为其品质可靠、设计独特、服务周到。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与全球多家知名品牌和设计师建立合作关系，共同推动定制家具行业的发展和创新。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XXX品牌积极参与社会公益事业和环保活动，倡导绿色、健康的家居生活方式，受到社会各界的广泛认可和赞誉。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市场影响力与口碑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品牌二：XXX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XXX品牌注重个性化与实用性结合，不断推陈出新，引领定制家具行业的设计潮流。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XXX品牌善于运用各种新型环保材料，打造独特质感和外观，满足不同客户的个性化需求。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差异化材质选择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将智能技术融入家具设计中，提升用户体验，实现家具的智能化和便捷性。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https://d.book118.com/507036024115006050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2024-09-23T04:21:30.843</cp:lastPrinted>
  <dcterms:created xsi:type="dcterms:W3CDTF">2024-09-22T20:21:30Z</dcterms:created>
  <dcterms:modified xsi:type="dcterms:W3CDTF">2024-09-22T20:21:32Z</dcterms:modified>
</cp:coreProperties>
</file>