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09E67-33AB-40D4-B8AE-8F946823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D6AD7-16AE-4659-AD4F-4964DB602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2B1E3-5418-412C-A9A7-D4A181520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EFE72-5C18-4D87-8F57-9E3828C1E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BAF78-69C2-4EB1-85B9-DEC7A793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2342A9-8181-48F6-9BE9-0DD9118C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F3AE1-878C-45BD-ACA5-3A7DE014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BECBA-98C8-41E5-B283-E9EFAC51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E67D5-70E3-49FA-9B43-28096DF6D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B4332-D53F-4D86-A2A4-417886A6D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0AFE2-C9A8-4C13-9B38-7E2B11DCF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40035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气事故案例探讨分析\n## 1.电气事故的定义与分类\n### 1.1电气事故的定义及其成因\n### 1.2电气事故的分类及其特点\n### 1.3电气事故的影响及其后果\n## 2.电气事故案例分析\n### 2.1电气设备安装与维护不当案例分析\n### 2.2电气设备使用不当案例分析\n### 2.3电气线路故障案例分析\n## 3.电气事故预防措施\n### 3.1加强电气设备的安装与维护管理\n### 3.2提高电气设备的操作使用水平\n### 3.3加强电气线路的安全管理\n## 4.电气事故应急处理与救援\n### 4.1电气事故应急处理的基本原则与方法\n### 4.2电气事故救援的组织与实施\n### 4.3电气事故救援的演练与评估\n## 5.电气事故的安全管理与教育培训\n### 5.1电气事故的安全管理制度与流程\n### 5.2电气事故的安全教育培训与宣传\n### 5.3电气事故的安全文化建设与实践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电气事故案例探讨分析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电气事故的定义与分类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电气事故的定义及其成因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电气事故是指由电气原因引起的人身伤害、设备损坏或经济损失的事件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电气设备的短路、漏电、过热、放电等现象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电气线路的故障、漏电、短路等现象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电气作业的不规范操作、违章作业等现象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电气事故的成因复杂，涉及多个方面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设备设计、制造、安装、维护等方面的缺陷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电气设备的使用不当，如超负荷运行、误操作等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电气线路的先天性缺陷或后天损坏，如绝缘老化、线路短路等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电气作业环境的恶劣，如高温、潮湿、多尘等</a:t>
            </a:r>
            <a:endParaRPr/>
          </a:p>
        </p:txBody>
      </p:sp>
      <p:cxnSp>
        <p:nvCxnSpPr>
          <p:cNvPr id="16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电击事故：指人体接触带电导体或设备，受到电流伤害的事故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火灾事故：指电气设备、线路故障引发火灾的事故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爆炸事故：指电气设备、线路故障引发爆炸的事故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触电事故：指人体接触带电导体或设备，受到电流伤害的事故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设备损坏事故：指电气设备、线路故障导致设备损坏的事故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电气事故按照事故性质可分为以下几类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电击事故的特点：发生突然，伤害程度严重，急救困难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火灾事故的特点：火势蔓延迅速，扑救难度大，容易造成人员伤亡和财产损失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爆炸事故的特点：破坏力强，伤害范围广，救援难度大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触电事故的特点：发生突然，伤害程度严重，急救困难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设备损坏事故的特点：影响生产运行，修复成本高，时间长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各类电气事故具有不同的特点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电气事故的分类及其特点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电气事故对个人、企业和社会造成严重影响</a:t>
                </a:r>
                <a:endParaRPr/>
              </a:p>
            </p:txBody>
          </p:sp>
          <p:sp>
            <p:nvSpPr>
              <p:cNvPr id="18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对个人的影响：包括身体伤害、残疾、死亡等，给家庭带来沉重的负担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对企业的影响：导致设备损坏、生产中断、经济损失，影响企业的声誉和竞争力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对社会的影响：电气事故可能导致公共安全事故，影响社会稳定和经济发展</a:t>
                </a:r>
                <a:endParaRPr/>
              </a:p>
            </p:txBody>
          </p:sp>
        </p:grpSp>
        <p:grpSp>
          <p:nvGrpSpPr>
            <p:cNvPr id="18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电气事故的后果包括法律责任、经济损失、人身伤害等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法律责任：电气事故可能导致法律责任，如赔偿、罚款、刑事责任等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经济损失：电气事故可能导致设备损坏、生产中断、人员伤亡等，给企业和个人带来经济损失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人身伤害：电气事故可能导致人体受到电击、烧伤、爆炸等伤害，造成终身残疾或死亡</a:t>
                </a:r>
                <a:endParaRPr/>
              </a:p>
            </p:txBody>
          </p:sp>
          <p:sp>
            <p:nvSpPr>
              <p:cNvPr id="19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电气事故的影响及其后果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电气事故案例分析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案例一：某工厂变压器安装不当引发火灾事故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原因分析：变压器安装高度不够，导致绝缘油泄漏，引发火灾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教训：电气设备安装应严格按照规定进行，确保设备安装高度和绝缘性能符合要求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案例二：某企业配电柜维护不当导致触电事故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原因分析：配电柜内线路混乱，绝缘破损，导致人员触电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教训：电气设备的维护应定期进行，确保线路整齐、绝缘良好，防止触电事故的发生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案例三：某建筑工地临时用电设备维护不到位引发触电事故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原因分析：临时用电设备未定期检查维护，漏电保护器失灵，导致人员触电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教训：临时用电设备应加强维护和管理，确保设备安全可靠运行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电气设备安装与维护不当案例分析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3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216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217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案例一：某企业员工操作电动机不当导致设备损坏事故</a:t>
                </a:r>
                <a:endParaRPr/>
              </a:p>
            </p:txBody>
          </p:sp>
          <p:sp>
            <p:nvSpPr>
              <p:cNvPr id="219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原因分析：员工未按照规定操作电动机，导致设备过载损坏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教训：员工应严格按照操作规程操作电气设备，避免设备损坏事故的发生</a:t>
                </a:r>
                <a:endParaRPr/>
              </a:p>
            </p:txBody>
          </p:sp>
        </p:grpSp>
        <p:grpSp>
          <p:nvGrpSpPr>
            <p:cNvPr id="220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21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案例二：某实验室工作人员使用电气设备不当引发火灾事故</a:t>
                </a:r>
                <a:endParaRPr/>
              </a:p>
            </p:txBody>
          </p:sp>
          <p:sp>
            <p:nvSpPr>
              <p:cNvPr id="223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原因分析：实验室工作人员在使用电气设备时未采取防火措施，导致火灾事故发生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教训：使用电气设备时应严格遵守安全规定，采取防火措施，防止火灾事故的发生</a:t>
                </a:r>
                <a:endParaRPr/>
              </a:p>
            </p:txBody>
          </p:sp>
        </p:grpSp>
        <p:grpSp>
          <p:nvGrpSpPr>
            <p:cNvPr id="224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25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案例三：某家庭使用电器不当导致触电事故</a:t>
                </a:r>
                <a:endParaRPr/>
              </a:p>
            </p:txBody>
          </p:sp>
          <p:sp>
            <p:nvSpPr>
              <p:cNvPr id="22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原因分析：家庭用户在装修时私拉乱接电线，导致触电事故发生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教训：家庭使用电器时应严格按照规定接线，避免触电事故的发生</a:t>
                </a:r>
                <a:endParaRPr/>
              </a:p>
            </p:txBody>
          </p:sp>
        </p:grpSp>
      </p:grpSp>
      <p:sp>
        <p:nvSpPr>
          <p:cNvPr id="22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9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电气设备使用不当案例分析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原因分析：电气线路短路导致绝缘材料燃烧，引发火灾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教训：电气线路应定期检查，及时发现并排除短路故障，防止火灾事故的发生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案例一：某工厂电气线路短路引发火灾事故</a:t>
                </a:r>
                <a:endParaRPr/>
              </a:p>
            </p:txBody>
          </p:sp>
        </p:grpSp>
        <p:grpSp>
          <p:nvGrpSpPr>
            <p:cNvPr id="23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原因分析：电气线路漏电，导致人员触电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教训：电气线路应定期检查，及时发现并排除漏电故障，防止触电事故的发生</a:t>
                </a:r>
                <a:endParaRPr/>
              </a:p>
            </p:txBody>
          </p:sp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案例二：某企业电气线路漏电导致触电事故</a:t>
                </a:r>
                <a:endParaRPr/>
              </a:p>
            </p:txBody>
          </p:sp>
        </p:grpSp>
        <p:grpSp>
          <p:nvGrpSpPr>
            <p:cNvPr id="24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原因分析：建筑工地电气线路保护措施不到位，导致触电事故发生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教训：建筑工地电气线路应加强保护措施，确保线路安全可靠运行</a:t>
                </a:r>
                <a:endParaRPr/>
              </a:p>
            </p:txBody>
          </p: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案例三：某建筑工地电气线路故障引发触电事故</a:t>
                </a:r>
                <a:endParaRPr/>
              </a:p>
            </p:txBody>
          </p:sp>
        </p:grpSp>
      </p:grpSp>
      <p:pic>
        <p:nvPicPr>
          <p:cNvPr id="24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电气线路故障案例分析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电气事故预防措施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加强电气设备的安装与维护管理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严格按照规定进行电气设备的安装和调试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确保设备安装高度和绝缘性能符合要求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确保设备安装符合电气设计规范和安全标准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定期对电气设备进行维护和检查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检查电气设备的运行状况，及时发现并排除故障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保持电气设备的清洁和完好，确保设备正常运行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https://d.book118.com/507040035036006045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电气事故案例探讨分析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2024-09-19T22:29:39.945</cp:lastPrinted>
  <dcterms:created xsi:type="dcterms:W3CDTF">2024-09-19T14:29:39Z</dcterms:created>
  <dcterms:modified xsi:type="dcterms:W3CDTF">2024-09-19T14:29:41Z</dcterms:modified>
</cp:coreProperties>
</file>