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E1AD98-0A4F-4DBD-9B93-7140B3626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D30532-297C-4FE2-B573-988D981AB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61B56-9314-45DB-BB6D-72705C8FD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6677E1-FE94-456F-BE23-C74B8FA72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E97EAE-8BEC-428C-9A4D-B1E498EA0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97611D-BBE2-4F57-B21D-4CE19E4E3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1C72E4-0491-43A0-8E21-E06EA41EB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1CA5A9-25E6-4639-A6FF-97C0FCDB5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AEA536-37BE-407E-9D64-4E31AAE39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0D81C5-A9CD-424B-826B-BF072D3CC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8D844B-7AF1-4279-857C-31320B2CF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04016600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项目部标准化安全管理\n## 1.项目部标准化安全管理概述\n### 1.1什么是项目部标准化安全管理\n### 1.2项目部标准化安全管理的目标\n### 1.3项目部标准化安全管理的重要性\n## 2.项目部标准化安全管理的基本原则\n### 2.1以人为本的原则\n### 2.2预防为主的原则\n### 2.3全员参与的原则\n## 3.项目部标准化安全管理体系的建立\n### 3.1制定项目部标准化安全管理制度\n### 3.2建立项目部标准化安全管理组织体系\n### 3.3完善项目部标准化安全管理制度流程\n## 4.项目部标准化安全管理的实施\n### 4.1加强项目部员工安全培训与教育\n### 4.2落实项目部安全生产责任制\n### 4.3定期开展项目部安全检查与隐患排查\n## 5.项目部标准化安全管理的监督与考核\n### 5.1建立项目部标准化安全管理监督机制\n### 5.2定期开展项目部标准化安全管理考核\n### 5.3对项目部标准化安全管理问题进行分析改进\n## 6.项目部标准化安全管理的创新与发展\n### 6.1引入先进的项目部标准化安全管理理念与方法\n### 6.2结合实际，不断完善项目部标准化安全管理体系\n### 6.3加强项目部标准化安全管理信息化与智能化建设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7600"/>
              <a:t>项目部标准化安全管理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5934740" y="1987738"/>
            <a:ext cx="322524" cy="480131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 smtClean="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2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3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84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项目部标准化安全管理概述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定义：项目部标准化安全管理是指在项目部范围内，通过建立和实施一系列标准化安全管理制度、流程和方法，确保项目部的安全生产活动符合国家和行业的相关法律法规要求，提高项目部的安全管理水平，预防和减少安全事故的发生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标准化：制定统一的安全管理标准和规范，确保管理过程的一致性和有效性。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安全性：确保项目部的生产活动不会对员工的生命安全、设备安全及环境安全造成威胁。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管理：通过计划、组织、协调、控制等手段，实现项目部的安全管理目标。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范围：项目部标准化安全管理涵盖了项目部的所有安全生产活动，包括施工现场安全管理、设备设施安全管理、员工安全管理等。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施工现场安全管理：如临时用电、脚手架、安全防护设施等。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设备设施安全管理：如机械设备、电气设备、消防设施等。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员工安全管理：如员工培训、持证上岗、个人防护装备等。</a:t>
            </a:r>
            <a:endParaRPr/>
          </a:p>
        </p:txBody>
      </p:sp>
      <p:sp>
        <p:nvSpPr>
          <p:cNvPr id="1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什么是项目部标准化安全管理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2" name="组合 14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43" name="组合 142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降低事故风险：通过实施标准化安全管理，降低项目部生产活动中安全事故的发生概率。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预防事故：采取有效措施，防止事故发生。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减少损失：一旦发生事故，能够迅速采取有效措施，减少事故损失。</a:t>
                </a:r>
                <a:endParaRPr/>
              </a:p>
            </p:txBody>
          </p:sp>
        </p:grpSp>
        <p:grpSp>
          <p:nvGrpSpPr>
            <p:cNvPr id="146" name="组合 145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4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提高安全管理水平：通过建立和实施标准化安全管理制度，提高项目部的安全管理水平。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管理规范化：明确管理职责，规范安全管理行为。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决策科学化：依据数据和信息，进行科学的安全管理决策。</a:t>
                </a:r>
                <a:endParaRPr/>
              </a:p>
            </p:txBody>
          </p:sp>
        </p:grpSp>
        <p:grpSp>
          <p:nvGrpSpPr>
            <p:cNvPr id="149" name="组合 148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提升企业形象：通过实施标准化安全管理，提升企业在行业和社会的形象。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社会责任：履行安全生产社会责任，树立良好企业形象。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市场竞争力：提高安全管理水平，增强市场竞争力。</a:t>
                </a:r>
                <a:endParaRPr/>
              </a:p>
            </p:txBody>
          </p:sp>
        </p:grpSp>
      </p:grpSp>
      <p:sp>
        <p:nvSpPr>
          <p:cNvPr id="1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项目部标准化安全管理的目标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4" name="组合 15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55" name="组合 154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5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保障员工生命安全：实施标准化安全管理，确保员工在生产活动中的人身安全。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防止事故：采取有效措施，预防事故发生。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应急救援：建立应急救援体系，确保事故发生后能够迅速救援。</a:t>
                </a:r>
                <a:endParaRPr/>
              </a:p>
            </p:txBody>
          </p:sp>
        </p:grpSp>
        <p:grpSp>
          <p:nvGrpSpPr>
            <p:cNvPr id="158" name="组合 157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5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促进企业发展：实施标准化安全管理，提高企业的安全管理水平，促进企业发展。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提高生产效率：降低事故风险，提高生产效率。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降低成本：减少事故损失，降低生产成本。</a:t>
                </a:r>
                <a:endParaRPr/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维护社会稳定：实施标准化安全管理，减少安全事故的发生，维护社会稳定。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社会责任：履行安全生产社会责任，维护社会稳定。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经济发展：保障安全生产，促进经济发展。</a:t>
                </a:r>
                <a:endParaRPr/>
              </a:p>
            </p:txBody>
          </p:sp>
        </p:grpSp>
      </p:grpSp>
      <p:sp>
        <p:nvSpPr>
          <p:cNvPr id="1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项目部标准化安全管理的重要性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66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67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68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9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项目部标准化安全管理的基本原则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0" name="组合 16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1" name="组合 170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关注员工安全需求：在制定和实施安全管理措施时，充分考虑员工的安全需求，确保员工在生产活动中的安全。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培训教育：加强员工安全培训教育，提高员工的安全意识和安全技能。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个人防护装备：为员工提供个人防护装备，降低事故风险。</a:t>
                </a:r>
                <a:endParaRPr/>
              </a:p>
            </p:txBody>
          </p:sp>
        </p:grpSp>
        <p:grpSp>
          <p:nvGrpSpPr>
            <p:cNvPr id="174" name="组合 173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激发员工安全意识：通过安全竞赛、安全活动等方式，激发员工的安全意识，提高员工的安全素质。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安全文化：建立安全文化，提高员工的安全意识。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激励措施：制定激励措施，鼓励员工积极参与安全管理。</a:t>
                </a:r>
                <a:endParaRPr/>
              </a:p>
            </p:txBody>
          </p:sp>
        </p:grpSp>
      </p:grp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以人为本的原则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9" name="组合 17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0" name="组合 179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防范安全风险：在项目部的生产活动中，加强安全风险防范，降低事故风险。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风险评估：进行安全风险评估，识别潜在的安全风险。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防控措施：制定防控措施，降低事故风险。</a:t>
                </a:r>
                <a:endParaRPr/>
              </a:p>
            </p:txBody>
          </p:sp>
        </p:grpSp>
        <p:grpSp>
          <p:nvGrpSpPr>
            <p:cNvPr id="183" name="组合 182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落实安全生产责任：明确安全生产责任，确保各项安全生产措施得到有效落实。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责任制度：建立安全生产责任制，明确各部门、各岗位的职责。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责任追究：对未履行安全生产责任的人员进行责任追究。</a:t>
                </a:r>
                <a:endParaRPr/>
              </a:p>
            </p:txBody>
          </p:sp>
        </p:grpSp>
      </p:grpSp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预防为主的原则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8" name="组合 18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9" name="组合 188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建立健全全员参与的安全管理体系：通过制定和实施标准化安全管理制度，建立健全全员参与的安全管理体系。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管理组织：建立安全管理组织体系，明确各部门、各岗位的职责。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管理流程：完善安全管理流程，确保安全管理活动的顺利进行。</a:t>
                </a:r>
                <a:endParaRPr/>
              </a:p>
            </p:txBody>
          </p:sp>
        </p:grpSp>
        <p:grpSp>
          <p:nvGrpSpPr>
            <p:cNvPr id="192" name="组合 191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倡导全员参与的安全管理文化：通过安全培训、安全活动等方式，倡导全员参与的安全管理文化，提高全体员工的安全素质。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培训教育：加强员工安全培训教育，提高员工的安全意识和安全技能。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安全活动：组织安全活动，提高员工的安全素质。</a:t>
                </a:r>
                <a:endParaRPr/>
              </a:p>
            </p:txBody>
          </p:sp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全员参与的原则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9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项目部标准化安全管理体系的建立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组合 11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制定安全管理制度：根据国家和行业的相关法律法规要求，制定项目部标准化安全管理制度。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制度内容：包括安全管理职责、安全管理流程、安全管理措施等。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制度实施：确保各项安全管理制度得到有效实施。</a:t>
                </a:r>
                <a:endParaRPr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完善安全管理制度：根据项目部生产活动的实际情况，不断完善安全管理制度，提高安全管理水平。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制度修订：根据新的法律法规要求，及时修订安全管理制度。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制度实施：确保修订后的安全管理制度得到有效实施。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制定项目部标准化安全管理制度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" name="组合 1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" name="组合 20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建立安全管理组织：根据项目部的组织结构，建立安全管理组织体系，明确各部门、各岗位的安全管理职责。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组织结构：包括安全管理委员会、安全管理部门、各生产部门等。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职责划分：明确各部门、各岗位的安全管理职责。</a:t>
                </a:r>
                <a:endParaRPr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完善安全管理组织：根据项目部的生产活动实际情况，完善安全管理组织体系，提高安全管理水平。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组织调整：根据新的生产活动需求，及时调整安全管理组织。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职责明确：确保调整后的安全管理组织职责明确。</a:t>
                </a:r>
                <a:endParaRPr/>
              </a:p>
            </p:txBody>
          </p: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建立项目部标准化安全管理组织体系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" name="组合 2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0" name="组合 29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完善安全管理流程：根据项目部的生产活动实际情况，完善安全管理流程，确保安全管理活动的顺利进行。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管理流程：包括安全培训教育、隐患排查治理、应急救援等。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流程实施：确保各项安全管理流程得到有效实施。</a:t>
                </a:r>
                <a:endParaRPr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优化安全管理流程：通过数据分析、风险评估等手段，优化安全管理流程，提高安全管理效率。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数据分析：对安全管理数据进行统计分析，找出管理流程中的问题。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流程优化：针对问题，优化安全管理流程，提高管理效率。</a:t>
                </a:r>
                <a:endParaRPr/>
              </a:p>
            </p:txBody>
          </p:sp>
        </p:grpSp>
      </p:grpSp>
      <p:sp>
        <p:nvSpPr>
          <p:cNvPr id="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完善项目部标准化安全管理制度流程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https://d.book118.com/507040166004006046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项目部标准化安全管理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2024-09-20T23:21:55.997</cp:lastPrinted>
  <dcterms:created xsi:type="dcterms:W3CDTF">2024-09-20T15:21:56Z</dcterms:created>
  <dcterms:modified xsi:type="dcterms:W3CDTF">2024-09-20T15:21:57Z</dcterms:modified>
</cp:coreProperties>
</file>