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3DCAC-15EB-4ADF-836A-58DD790D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9518E-3C4E-4D44-BAC9-8616282F3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C0F24-91F6-4261-BB34-4BA3BA80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BD5A7-636D-4C4B-A5BA-2D684128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B274F-4126-4853-A15A-6324A7DD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1D695-396C-4FB9-9685-F2936482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9A625-24F7-4AE1-991F-BC8FD220E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0EC5E-C402-495D-A860-24213CD9A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7EC5D-D0AD-48A5-8DF8-2233D3D6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8A283-BF11-456B-9525-1C0B89DBC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4C3FF-8E7A-4689-86AF-B0540A28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349" r:id="rId2"/>
    <p:sldLayoutId id="2147492350" r:id="rId3"/>
    <p:sldLayoutId id="2147492351" r:id="rId4"/>
    <p:sldLayoutId id="2147492352" r:id="rId5"/>
    <p:sldLayoutId id="2147492353" r:id="rId6"/>
    <p:sldLayoutId id="2147492354" r:id="rId7"/>
    <p:sldLayoutId id="2147492355" r:id="rId8"/>
    <p:sldLayoutId id="2147492356" r:id="rId9"/>
    <p:sldLayoutId id="2147492357" r:id="rId10"/>
    <p:sldLayoutId id="214749235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tags" Target="../tags/tag273.xml" /><Relationship Id="rId20" Type="http://schemas.openxmlformats.org/officeDocument/2006/relationships/tags" Target="../tags/tag291.xml" /><Relationship Id="rId21" Type="http://schemas.openxmlformats.org/officeDocument/2006/relationships/tags" Target="../tags/tag292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43066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企业培训师讲义PPT课件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企业培训师讲义PPT课件概述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企业培训师讲义PPT课件内容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企业培训师讲义PPT课件设计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企业培训师讲义PPT课件制作技巧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企业培训师讲义PPT课件案例分享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企业培训师讲义PPT课件概述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讲义目的和意义</a:t>
            </a:r>
            <a:endParaRPr lang="zh-CN" altLang="en-US"/>
          </a:p>
        </p:txBody>
      </p:sp>
      <p:sp>
        <p:nvSpPr>
          <p:cNvPr id="10489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增强企业竞争力和可持续发展能力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提高员工满意度和忠诚度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提高员工技能和素质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促进企业内部沟通和协作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讲义适用对象</a:t>
            </a:r>
            <a:endParaRPr lang="zh-CN" altLang="en-US"/>
          </a:p>
        </p:txBody>
      </p:sp>
      <p:sp>
        <p:nvSpPr>
          <p:cNvPr id="104900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企业培训管理者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1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企业员工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企业人力资源部门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企业培训师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讲义内容结构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开场白：介绍培训师和培训目的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培训内容：包括理论知识、实践操作、案例分析等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互动环节：提问、讨论、游戏等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总结回顾：回顾培训内容，强调重点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作业布置：布置课后作业，巩固学习成果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结束语：感谢参与，期待下次培训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企业培训师讲义PPT课件内容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培训师自我介绍</a:t>
            </a:r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姓名：XXX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职业：企业培训师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专业领域：XXX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6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工作经验：XXX年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2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培训风格：XXX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8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培训成果：XXX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培训目标与内容</a:t>
            </a:r>
            <a:endParaRPr lang="zh-CN" altLang="en-US"/>
          </a:p>
        </p:txBody>
      </p:sp>
      <p:sp>
        <p:nvSpPr>
          <p:cNvPr id="104923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培训目标：提高员工技能、素质和团队协作能力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培训内容：包括但不限于产品知识、销售技巧、沟通技巧、团队建设等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培训方式：包括但不限于课堂培训、在线培训、实践操作等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培训效果评估：通过考试、问卷调查等方式进行评估，确保培训效果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培训方法与技巧</a:t>
            </a:r>
            <a:endParaRPr lang="zh-CN" altLang="en-US"/>
          </a:p>
        </p:txBody>
      </p:sp>
      <p:sp>
        <p:nvSpPr>
          <p:cNvPr id="10492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互动式教学：通过提问、讨论等方式，提高学员参与度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游戏教学：通过游戏，让学员在轻松愉快的氛围中学习知识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角色扮演：让学员扮演不同的角色，提高他们的沟通和协作能力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案例分析：通过实际案例，让学员更好地理解和掌握知识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培训目标：明确培训的目的和预期效果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培训内容：确定培训的具体内容和方法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培训方式：选择合适的培训方式和工具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培训反馈：收集学员的反馈和建议，进行改进和优化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企业培训师讲义PPT课件设计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幻灯片设计风格</a:t>
            </a:r>
            <a:endParaRPr lang="zh-CN" altLang="en-US"/>
          </a:p>
        </p:txBody>
      </p:sp>
      <p:sp>
        <p:nvSpPr>
          <p:cNvPr id="10494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信息层次：合理安排信息的层次，确保观众能够清晰地理解内容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互动性：设计一些互动环节，如问答、投票等，增加观众的参与感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实用性：确保PPT的内容和设计能够满足培训师的实际需求，易于理解和使用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简洁明了：使用简洁明了的布局和设计，避免过于复杂的元素和色彩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统一性：保持整个PPT的统一性，包括字体、颜色、布局等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视觉吸引力：使用吸引人的视觉元素，如图片、图表、动画等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文字排版与字体选择</a:t>
            </a:r>
            <a:endParaRPr lang="zh-CN" altLang="en-US"/>
          </a:p>
        </p:txBody>
      </p:sp>
      <p:sp>
        <p:nvSpPr>
          <p:cNvPr id="104953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行距：保持适当的行距，使文本易于阅读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颜色搭配：使用对比度高的颜色，如黑底白字或白底黑字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图片和图表：使用高质量的图片和图表，使内容更加生动有趣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标题：使用大号字体，加粗，颜色醒目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正文：使用适中的字体大小，易于阅读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字体选择：选择清晰易读的字体，如Arial、Times New Roman等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图片、图表与动画使用</a:t>
            </a:r>
            <a:endParaRPr lang="zh-CN" altLang="en-US"/>
          </a:p>
        </p:txBody>
      </p:sp>
      <p:sp>
        <p:nvSpPr>
          <p:cNvPr id="10496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图片：选择与主题相关的高清图片，增强视觉效果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动画：适当使用动画，增加课件的趣味性和互动性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色彩搭配：注意色彩搭配，使课件更美观、易读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图表：使用图表展示数据，使信息更直观易懂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https://d.book118.com/507043066161006025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企业培训师讲义PPT课件</vt:lpstr>
      <vt:lpstr>目录</vt:lpstr>
      <vt:lpstr>单击添加章节标题</vt:lpstr>
      <vt:lpstr>企业培训师讲义PPT课件概述</vt:lpstr>
      <vt:lpstr>讲义目的和意义</vt:lpstr>
      <vt:lpstr>讲义适用对象</vt:lpstr>
      <vt:lpstr>讲义内容结构</vt:lpstr>
      <vt:lpstr>企业培训师讲义PPT课件内容</vt:lpstr>
      <vt:lpstr>培训师自我介绍</vt:lpstr>
      <vt:lpstr>培训目标与内容</vt:lpstr>
      <vt:lpstr>培训方法与技巧</vt:lpstr>
      <vt:lpstr>培训效果评估</vt:lpstr>
      <vt:lpstr>企业培训师讲义PPT课件设计</vt:lpstr>
      <vt:lpstr>幻灯片设计风格</vt:lpstr>
      <vt:lpstr>文字排版与字体选择</vt:lpstr>
      <vt:lpstr>图片、图表与动画使用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2024-08-30T17:01:05.008</cp:lastPrinted>
  <dcterms:created xsi:type="dcterms:W3CDTF">2024-08-30T09:01:05Z</dcterms:created>
  <dcterms:modified xsi:type="dcterms:W3CDTF">2024-08-30T09:01:08Z</dcterms:modified>
</cp:coreProperties>
</file>