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A9137-42B1-43D6-BB72-41D556BC3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6F4AF-EC31-4F93-9200-823AE2C16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8AA0C-B948-4974-B84F-4C0530021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81753-5D5C-433F-8D39-85EA18C83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E1B84F-895F-4550-A0D2-21AC90285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13BAF3-E848-47A5-8C27-21E9030A5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E1C2B1-30BD-442D-AB62-5D1525917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C9FF1-71F9-4300-8898-AE5E62364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428B8-E2BB-48C5-8978-6D3B435FE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2264F-BFB8-4BD8-AB68-B8F16585B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7D1E8-4B07-460A-8884-874C5BF47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4400501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幼儿园健康教育工作总结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本学期健康教育工作回顾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健康教育资源建设与利用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家园共育在健康教育中的作用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健康教育师资队伍建设与培训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幼儿园健康环境创设与评估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625" b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贯彻国家教育方针和政策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幼儿园作为基础教育的重要组成部分，必须贯彻国家教育方针和政策，积极开展健康教育工作。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提高幼儿健康意识和自我保健能力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通过健康教育，使幼儿了解健康的生活方式，掌握基本的健康知识和技能，提高自我保健能力。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促进幼儿身心健康发展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通过健康教育，促进幼儿身心健康发展，预防疾病，提高生活质量。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包括身体健康、心理健康、营养与饮食、安全与防护等方面的教育内容。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教育形式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包括课堂教学、实践活动、家园合作等多种教育形式。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通过对幼儿进行健康知识和技能的考核，评估教育效果，并针对不足之处进行改进。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本学期健康教育工作回顾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健康教育课程实施情况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课程设置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本学期我们按照教育部门的要求，结合幼儿园实际情况，制定了科学合理的健康教育课程计划。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课程内容涵盖了健康饮食、个人卫生、运动锻炼、心理健康等多个方面，旨在帮助幼儿建立正确的健康观念。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我们采用了生动有趣的故事、游戏、角色扮演等教学方法，激发幼儿的学习兴趣，让他们在轻松愉快的氛围中学习健康知识。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除了课堂教学外，我们还组织了丰富多彩的健康教育活动，如健康知识讲座、亲子运动会、健康主题画展等。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这些活动不仅让幼儿在实践中巩固了所学的健康知识，还增强了他们的身体素质和心理素质，培养了他们的团队协作精神和竞争意识。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健康教育活动开展情况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经过本学期的教育引导，幼儿们普遍养成了勤洗手、勤洗脸、勤刷牙等良好的个人卫生习惯。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250" r="8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792" r="12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个人卫生习惯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幼儿们逐渐学会了选择健康的食物，控制饮食量，不挑食、不偏食，养成了良好的饮食习惯。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健康饮食习惯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幼儿们积极参与各种体育活动和户外运动，增强了体质，提高了身体协调性和灵敏性。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运动锻炼习惯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幼儿健康习惯培养成果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健康教育资源建设与利用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63" r="185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教材选用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我们幼儿园选用了符合国家健康教育标准的教材，并根据幼儿的年龄特点和认知水平进行了适当的改编，确保了教材内容的适宜性和趣味性。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教材涵盖了健康行为与生活方式、疾病预防、心理健康、生长发育与青春期保健等多个方面，旨在帮助幼儿树立正确的健康观念，养成良好的生活习惯。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改编方式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在改编教材时，我们注重将理论知识与实践活动相结合，增加了互动性强的游戏和实验等环节，以提高幼儿的参与度和学习效果。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健康教育教材选用及改编情况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辅助资源种类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我们积极开发并引进了多种健康教育辅助资源，包括健康教育挂图、模型、实物等，为幼儿提供更加直观、生动的学习体验。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资源利用方式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辅助资源主要用于课堂讲解、实验操作等环节，帮助幼儿更好地理解和掌握健康知识。同时，我们还鼓励家长积极参与，将辅助资源带回家中与幼儿共同学习。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资源更新与维护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为确保辅助资源的有效性和安全性，我们定期对资源进行更新和维护，及时淘汰过时或损坏的资源，并补充新的资源。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健康教育辅助资源建设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园内资源整合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我们充分利用幼儿园内的各种资源，如场地、设施、人员等，为幼儿提供丰富多彩的健康教育活动。例如，利用操场开展户外运动，利用保健室进行健康检查等。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校外资源共享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我们积极与社区、医疗机构等相关单位合作，共享健康教育资源。例如，邀请专业医生来园为幼儿讲解疾病预防知识，组织幼儿参观医疗机构了解医疗流程等。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家园共育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重视家庭在幼儿健康教育中的作用，通过家长会、家园联系栏等途径向家长传递健康知识，鼓励家长在日常生活中培养幼儿良好的生活习惯和健康行为。同时，我们也鼓励家长将家庭中的健康教育资源与幼儿园共享，促进家园共育工作的深入开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园内外资源整合与共享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家园共育在健康教育中的作用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通过定期举办家长课堂，邀请专业医生、营养师等讲解儿童健康知识，提高家长的健康素养。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家长课堂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利用微信群、QQ群等社交媒体平台，及时发布健康教育资讯，鼓励家长分享经验和心得。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家园互动平台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组织家长志愿者参与幼儿园的健康教育活动，如健康检查、运动会等，增进亲子关系同时促进健康教育深入开展。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家长志愿者活动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家长参与健康教育的方式和途径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https://d.book118.com/507044005012006032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2024-09-04T15:50:49.436</cp:lastPrinted>
  <dcterms:created xsi:type="dcterms:W3CDTF">2024-09-04T07:50:49Z</dcterms:created>
  <dcterms:modified xsi:type="dcterms:W3CDTF">2024-09-04T07:50:51Z</dcterms:modified>
</cp:coreProperties>
</file>