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notesMasters/notesMaster1.xml" ContentType="application/vnd.openxmlformats-officedocument.presentationml.notesMaster+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theme/theme3.xml" ContentType="application/vnd.openxmlformats-officedocument.theme+xml"/>
  <Override PartName="/ppt/theme/theme4.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61" r:id="rId2"/>
    <p:sldMasterId id="2147483666" r:id="rId3"/>
  </p:sldMasterIdLst>
  <p:notesMasterIdLst>
    <p:notesMasterId r:id="rId4"/>
  </p:notesMasterIdLst>
  <p:sldIdLst>
    <p:sldId id="259" r:id="rId5"/>
    <p:sldId id="262" r:id="rId6"/>
    <p:sldId id="265" r:id="rId7"/>
    <p:sldId id="268" r:id="rId8"/>
    <p:sldId id="271" r:id="rId9"/>
    <p:sldId id="274" r:id="rId10"/>
    <p:sldId id="277" r:id="rId11"/>
    <p:sldId id="280" r:id="rId12"/>
    <p:sldId id="283" r:id="rId13"/>
    <p:sldId id="286" r:id="rId14"/>
    <p:sldId id="289" r:id="rId15"/>
    <p:sldId id="292" r:id="rId16"/>
    <p:sldId id="295" r:id="rId17"/>
    <p:sldId id="298" r:id="rId18"/>
    <p:sldId id="301" r:id="rId19"/>
    <p:sldId id="304" r:id="rId20"/>
    <p:sldId id="307" r:id="rId21"/>
    <p:sldId id="310" r:id="rId22"/>
    <p:sldId id="313" r:id="rId23"/>
    <p:sldId id="316" r:id="rId24"/>
    <p:sldId id="319" r:id="rId25"/>
    <p:sldId id="321" r:id="rId26"/>
  </p:sldIdLst>
  <p:sldSz cx="12192000" cy="6858000"/>
  <p:notesSz cx="6858000" cy="9144000"/>
  <p:custDataLst>
    <p:tags r:id="rId2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6.xml" /><Relationship Id="rId11" Type="http://schemas.openxmlformats.org/officeDocument/2006/relationships/slide" Target="slides/slide7.xml" /><Relationship Id="rId12" Type="http://schemas.openxmlformats.org/officeDocument/2006/relationships/slide" Target="slides/slide8.xml" /><Relationship Id="rId13" Type="http://schemas.openxmlformats.org/officeDocument/2006/relationships/slide" Target="slides/slide9.xml" /><Relationship Id="rId14" Type="http://schemas.openxmlformats.org/officeDocument/2006/relationships/slide" Target="slides/slide10.xml" /><Relationship Id="rId15" Type="http://schemas.openxmlformats.org/officeDocument/2006/relationships/slide" Target="slides/slide11.xml" /><Relationship Id="rId16" Type="http://schemas.openxmlformats.org/officeDocument/2006/relationships/slide" Target="slides/slide12.xml" /><Relationship Id="rId17" Type="http://schemas.openxmlformats.org/officeDocument/2006/relationships/slide" Target="slides/slide13.xml" /><Relationship Id="rId18" Type="http://schemas.openxmlformats.org/officeDocument/2006/relationships/slide" Target="slides/slide14.xml" /><Relationship Id="rId19" Type="http://schemas.openxmlformats.org/officeDocument/2006/relationships/slide" Target="slides/slide15.xml" /><Relationship Id="rId2" Type="http://schemas.openxmlformats.org/officeDocument/2006/relationships/slideMaster" Target="slideMasters/slideMaster2.xml" /><Relationship Id="rId20" Type="http://schemas.openxmlformats.org/officeDocument/2006/relationships/slide" Target="slides/slide16.xml" /><Relationship Id="rId21" Type="http://schemas.openxmlformats.org/officeDocument/2006/relationships/slide" Target="slides/slide17.xml" /><Relationship Id="rId22" Type="http://schemas.openxmlformats.org/officeDocument/2006/relationships/slide" Target="slides/slide18.xml" /><Relationship Id="rId23" Type="http://schemas.openxmlformats.org/officeDocument/2006/relationships/slide" Target="slides/slide19.xml" /><Relationship Id="rId24" Type="http://schemas.openxmlformats.org/officeDocument/2006/relationships/slide" Target="slides/slide20.xml" /><Relationship Id="rId25" Type="http://schemas.openxmlformats.org/officeDocument/2006/relationships/slide" Target="slides/slide21.xml" /><Relationship Id="rId26" Type="http://schemas.openxmlformats.org/officeDocument/2006/relationships/slide" Target="slides/slide22.xml" /><Relationship Id="rId27" Type="http://schemas.openxmlformats.org/officeDocument/2006/relationships/tags" Target="tags/tag1.xml" /><Relationship Id="rId28" Type="http://schemas.openxmlformats.org/officeDocument/2006/relationships/presProps" Target="presProps.xml" /><Relationship Id="rId29" Type="http://schemas.openxmlformats.org/officeDocument/2006/relationships/viewProps" Target="viewProps.xml" /><Relationship Id="rId3" Type="http://schemas.openxmlformats.org/officeDocument/2006/relationships/slideMaster" Target="slideMasters/slideMaster3.xml" /><Relationship Id="rId30" Type="http://schemas.openxmlformats.org/officeDocument/2006/relationships/theme" Target="theme/theme1.xml" /><Relationship Id="rId31" Type="http://schemas.openxmlformats.org/officeDocument/2006/relationships/tableStyles" Target="tableStyles.xml" /><Relationship Id="rId4" Type="http://schemas.openxmlformats.org/officeDocument/2006/relationships/notesMaster" Target="notesMasters/notesMaster1.xml" /><Relationship Id="rId5" Type="http://schemas.openxmlformats.org/officeDocument/2006/relationships/slide" Target="slides/slide1.xml" /><Relationship Id="rId6" Type="http://schemas.openxmlformats.org/officeDocument/2006/relationships/slide" Target="slides/slide2.xml" /><Relationship Id="rId7" Type="http://schemas.openxmlformats.org/officeDocument/2006/relationships/slide" Target="slides/slide3.xml" /><Relationship Id="rId8" Type="http://schemas.openxmlformats.org/officeDocument/2006/relationships/slide" Target="slides/slide4.xml" /><Relationship Id="rId9" Type="http://schemas.openxmlformats.org/officeDocument/2006/relationships/slide" Target="slides/slide5.xml" /></Relationships>
</file>

<file path=ppt/notesMasters/_rels/notesMaster1.xml.rels>&#65279;<?xml version="1.0" encoding="utf-8" standalone="yes"?><Relationships xmlns="http://schemas.openxmlformats.org/package/2006/relationships"><Relationship Id="rId1" Type="http://schemas.openxmlformats.org/officeDocument/2006/relationships/theme" Target="../theme/theme4.xml" /></Relationships>
</file>

<file path=ppt/notesMasters/notesMaster1.xml><?xml version="1.0" encoding="utf-8"?>
<p:notes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66" name="PlaceHolder 1"/>
          <p:cNvSpPr>
            <a:spLocks noGrp="1"/>
          </p:cNvSpPr>
          <p:nvPr>
            <p:ph type="sldImg"/>
          </p:nvPr>
        </p:nvSpPr>
        <p:spPr>
          <a:xfrm>
            <a:off x="216000" y="812520"/>
            <a:ext cx="7127280" cy="4008960"/>
          </a:xfrm>
          <a:prstGeom prst="rect">
            <a:avLst/>
          </a:prstGeom>
          <a:noFill/>
          <a:ln w="0">
            <a:noFill/>
          </a:ln>
        </p:spPr>
      </p:sp>
      <p:sp>
        <p:nvSpPr>
          <p:cNvPr id="67" name="PlaceHolder 2"/>
          <p:cNvSpPr>
            <a:spLocks noGrp="1"/>
          </p:cNvSpPr>
          <p:nvPr>
            <p:ph type="body" idx="37"/>
          </p:nvPr>
        </p:nvSpPr>
        <p:spPr>
          <a:xfrm>
            <a:off x="756000" y="5078520"/>
            <a:ext cx="6047640" cy="4811040"/>
          </a:xfrm>
          <a:prstGeom prst="rect">
            <a:avLst/>
          </a:prstGeom>
          <a:noFill/>
          <a:ln w="0">
            <a:noFill/>
          </a:ln>
        </p:spPr>
        <p:txBody>
          <a:bodyPr lIns="0" tIns="0" rIns="0" bIns="0" anchor="t">
            <a:noAutofit/>
          </a:bodyPr>
          <a:lstStyle/>
          <a:p>
            <a:pPr marL="216000" indent="-216000">
              <a:buNone/>
            </a:pPr>
            <a:r>
              <a:rPr lang="zh-CN" sz="2000" b="0" strike="noStrike" spc="-1">
                <a:solidFill>
                  <a:srgbClr val="000000"/>
                </a:solidFill>
                <a:latin typeface="Arial"/>
              </a:rPr>
              <a:t>点击编辑备注格式</a:t>
            </a:r>
            <a:endParaRPr lang="en-US" sz="2000" b="0" strike="noStrike" spc="-1">
              <a:solidFill>
                <a:srgbClr val="000000"/>
              </a:solidFill>
              <a:latin typeface="Arial"/>
            </a:endParaRPr>
          </a:p>
        </p:txBody>
      </p:sp>
      <p:sp>
        <p:nvSpPr>
          <p:cNvPr id="68" name="PlaceHolder 3"/>
          <p:cNvSpPr>
            <a:spLocks noGrp="1"/>
          </p:cNvSpPr>
          <p:nvPr>
            <p:ph type="hdr" idx="38"/>
          </p:nvPr>
        </p:nvSpPr>
        <p:spPr>
          <a:xfrm>
            <a:off x="0" y="0"/>
            <a:ext cx="3280680" cy="534240"/>
          </a:xfrm>
          <a:prstGeom prst="rect">
            <a:avLst/>
          </a:prstGeom>
          <a:noFill/>
          <a:ln w="0">
            <a:noFill/>
          </a:ln>
        </p:spPr>
        <p:txBody>
          <a:bodyPr lIns="0" tIns="0" rIns="0" bIns="0" anchor="t">
            <a:noAutofit/>
          </a:bodyPr>
          <a:lstStyle/>
          <a:p>
            <a:pPr indent="0">
              <a:buNone/>
            </a:pPr>
            <a:r>
              <a:rPr lang="en-US" sz="1400" b="0" strike="noStrike" spc="-1">
                <a:solidFill>
                  <a:srgbClr val="000000"/>
                </a:solidFill>
                <a:latin typeface="Times New Roman"/>
              </a:rPr>
              <a:t>&lt;页眉&gt;</a:t>
            </a:r>
            <a:endParaRPr lang="en-US" sz="1400" b="0" strike="noStrike" spc="-1">
              <a:solidFill>
                <a:srgbClr val="000000"/>
              </a:solidFill>
              <a:latin typeface="Times New Roman"/>
            </a:endParaRPr>
          </a:p>
        </p:txBody>
      </p:sp>
      <p:sp>
        <p:nvSpPr>
          <p:cNvPr id="69" name="PlaceHolder 4"/>
          <p:cNvSpPr>
            <a:spLocks noGrp="1"/>
          </p:cNvSpPr>
          <p:nvPr>
            <p:ph type="dt" idx="34"/>
          </p:nvPr>
        </p:nvSpPr>
        <p:spPr>
          <a:xfrm>
            <a:off x="4278960" y="0"/>
            <a:ext cx="3280680" cy="534240"/>
          </a:xfrm>
          <a:prstGeom prst="rect">
            <a:avLst/>
          </a:prstGeom>
          <a:noFill/>
          <a:ln w="0">
            <a:noFill/>
          </a:ln>
        </p:spPr>
        <p:txBody>
          <a:bodyPr lIns="0" tIns="0" rIns="0" bIns="0" anchor="t">
            <a:noAutofit/>
          </a:bodyPr>
          <a:lstStyle>
            <a:lvl1pPr indent="0" algn="r">
              <a:buNone/>
              <a:defRPr lang="en-US" sz="1400" b="0" strike="noStrike" spc="-1">
                <a:solidFill>
                  <a:srgbClr val="000000"/>
                </a:solidFill>
                <a:latin typeface="Times New Roman"/>
              </a:defRPr>
            </a:lvl1pPr>
          </a:lstStyle>
          <a:p>
            <a:pPr indent="0" algn="r">
              <a:buNone/>
            </a:pPr>
            <a:r>
              <a:rPr lang="en-US" sz="1400" b="0" strike="noStrike" spc="-1">
                <a:solidFill>
                  <a:srgbClr val="000000"/>
                </a:solidFill>
                <a:latin typeface="Times New Roman"/>
              </a:rPr>
              <a:t>&lt;日期/时间&gt;</a:t>
            </a:r>
            <a:endParaRPr lang="en-US" sz="1400" b="0" strike="noStrike" spc="-1">
              <a:solidFill>
                <a:srgbClr val="000000"/>
              </a:solidFill>
              <a:latin typeface="Times New Roman"/>
            </a:endParaRPr>
          </a:p>
        </p:txBody>
      </p:sp>
      <p:sp>
        <p:nvSpPr>
          <p:cNvPr id="70" name="PlaceHolder 5"/>
          <p:cNvSpPr>
            <a:spLocks noGrp="1"/>
          </p:cNvSpPr>
          <p:nvPr>
            <p:ph type="ftr" idx="35"/>
          </p:nvPr>
        </p:nvSpPr>
        <p:spPr>
          <a:xfrm>
            <a:off x="0" y="10157400"/>
            <a:ext cx="3280680" cy="534240"/>
          </a:xfrm>
          <a:prstGeom prst="rect">
            <a:avLst/>
          </a:prstGeom>
          <a:noFill/>
          <a:ln w="0">
            <a:noFill/>
          </a:ln>
        </p:spPr>
        <p:txBody>
          <a:bodyPr lIns="0" tIns="0" rIns="0" bIns="0" anchor="b">
            <a:noAutofit/>
          </a:bodyPr>
          <a:lstStyle>
            <a:lvl1pPr indent="0">
              <a:buNone/>
              <a:defRPr lang="en-US" sz="1400" b="0" strike="noStrike" spc="-1">
                <a:solidFill>
                  <a:srgbClr val="000000"/>
                </a:solidFill>
                <a:latin typeface="Times New Roman"/>
              </a:defRPr>
            </a:lvl1pPr>
          </a:lstStyle>
          <a:p>
            <a:pPr indent="0">
              <a:buNone/>
            </a:pPr>
            <a:r>
              <a:rPr lang="en-US" sz="1400" b="0" strike="noStrike" spc="-1">
                <a:solidFill>
                  <a:srgbClr val="000000"/>
                </a:solidFill>
                <a:latin typeface="Times New Roman"/>
              </a:rPr>
              <a:t>&lt;页脚&gt;</a:t>
            </a:r>
            <a:endParaRPr lang="en-US" sz="1400" b="0" strike="noStrike" spc="-1">
              <a:solidFill>
                <a:srgbClr val="000000"/>
              </a:solidFill>
              <a:latin typeface="Times New Roman"/>
            </a:endParaRPr>
          </a:p>
        </p:txBody>
      </p:sp>
      <p:sp>
        <p:nvSpPr>
          <p:cNvPr id="71" name="PlaceHolder 6"/>
          <p:cNvSpPr>
            <a:spLocks noGrp="1"/>
          </p:cNvSpPr>
          <p:nvPr>
            <p:ph type="sldNum" idx="36"/>
          </p:nvPr>
        </p:nvSpPr>
        <p:spPr>
          <a:xfrm>
            <a:off x="4278960" y="10157400"/>
            <a:ext cx="3280680" cy="534240"/>
          </a:xfrm>
          <a:prstGeom prst="rect">
            <a:avLst/>
          </a:prstGeom>
          <a:noFill/>
          <a:ln w="0">
            <a:noFill/>
          </a:ln>
        </p:spPr>
        <p:txBody>
          <a:bodyPr lIns="0" tIns="0" rIns="0" bIns="0" anchor="b">
            <a:noAutofit/>
          </a:bodyPr>
          <a:lstStyle>
            <a:lvl1pPr indent="0" algn="r">
              <a:buNone/>
              <a:defRPr lang="en-US" sz="1400" b="0" strike="noStrike" spc="-1">
                <a:solidFill>
                  <a:srgbClr val="000000"/>
                </a:solidFill>
                <a:latin typeface="Times New Roman"/>
              </a:defRPr>
            </a:lvl1pPr>
          </a:lstStyle>
          <a:p>
            <a:pPr indent="0" algn="r">
              <a:buNone/>
            </a:pPr>
            <a:fld id="{23F1298E-807E-485E-B966-5C28511E0BC2}" type="slidenum">
              <a:rPr lang="en-US" sz="1400" b="0" strike="noStrike" spc="-1">
                <a:solidFill>
                  <a:srgbClr val="000000"/>
                </a:solidFill>
                <a:latin typeface="Times New Roman"/>
              </a:rPr>
              <a:t>&lt;编号&gt;</a:t>
            </a:fld>
            <a:endParaRPr lang="en-US" sz="1400" b="0" strike="noStrike" spc="-1">
              <a:solidFill>
                <a:srgbClr val="000000"/>
              </a:solidFill>
              <a:latin typeface="Times New Roman"/>
            </a:endParaRPr>
          </a:p>
        </p:txBody>
      </p:sp>
    </p:spTree>
  </p:cSld>
  <p:clrMap bg1="lt1" tx1="dk1" bg2="lt2" tx2="dk2" accent1="accent1" accent2="accent2" accent3="accent3" accent4="accent4" accent5="accent5" accent6="accent6" hlink="hlink" folHlink="folHlink"/>
  <p:notesStyle/>
</p:notesMaster>
</file>

<file path=ppt/notesSlides/_rels/notesSlide1.xml.rels>&#65279;<?xml version="1.0" encoding="utf-8" standalone="yes"?><Relationships xmlns="http://schemas.openxmlformats.org/package/2006/relationships"><Relationship Id="rId1" Type="http://schemas.openxmlformats.org/officeDocument/2006/relationships/slide" Target="../slides/slide2.xml" /><Relationship Id="rId2" Type="http://schemas.openxmlformats.org/officeDocument/2006/relationships/notesMaster" Target="../notesMasters/notesMaster1.xml" /></Relationships>
</file>

<file path=ppt/notesSlides/_rels/notesSlide2.xml.rels>&#65279;<?xml version="1.0" encoding="utf-8" standalone="yes"?><Relationships xmlns="http://schemas.openxmlformats.org/package/2006/relationships"><Relationship Id="rId1" Type="http://schemas.openxmlformats.org/officeDocument/2006/relationships/slide" Target="../slides/slide3.xml" /><Relationship Id="rId2" Type="http://schemas.openxmlformats.org/officeDocument/2006/relationships/notesMaster" Target="../notesMasters/notesMaster1.xml" /></Relationships>
</file>

<file path=ppt/notesSlides/_rels/notesSlide3.xml.rels>&#65279;<?xml version="1.0" encoding="utf-8" standalone="yes"?><Relationships xmlns="http://schemas.openxmlformats.org/package/2006/relationships"><Relationship Id="rId1" Type="http://schemas.openxmlformats.org/officeDocument/2006/relationships/slide" Target="../slides/slide9.xml" /><Relationship Id="rId2" Type="http://schemas.openxmlformats.org/officeDocument/2006/relationships/notesMaster" Target="../notesMasters/notesMaster1.xml" /></Relationships>
</file>

<file path=ppt/notesSlides/_rels/notesSlide4.xml.rels>&#65279;<?xml version="1.0" encoding="utf-8" standalone="yes"?><Relationships xmlns="http://schemas.openxmlformats.org/package/2006/relationships"><Relationship Id="rId1" Type="http://schemas.openxmlformats.org/officeDocument/2006/relationships/slide" Target="../slides/slide10.xml" /><Relationship Id="rId2" Type="http://schemas.openxmlformats.org/officeDocument/2006/relationships/notesMaster" Target="../notesMasters/notesMaster1.xml" /></Relationships>
</file>

<file path=ppt/notesSlides/_rels/notesSlide5.xml.rels>&#65279;<?xml version="1.0" encoding="utf-8" standalone="yes"?><Relationships xmlns="http://schemas.openxmlformats.org/package/2006/relationships"><Relationship Id="rId1" Type="http://schemas.openxmlformats.org/officeDocument/2006/relationships/slide" Target="../slides/slide16.xml" /><Relationship Id="rId2" Type="http://schemas.openxmlformats.org/officeDocument/2006/relationships/notesMaster" Target="../notesMasters/notesMaster1.xml" /></Relationships>
</file>

<file path=ppt/notesSlides/_rels/notesSlide6.xml.rels>&#65279;<?xml version="1.0" encoding="utf-8" standalone="yes"?><Relationships xmlns="http://schemas.openxmlformats.org/package/2006/relationships"><Relationship Id="rId1" Type="http://schemas.openxmlformats.org/officeDocument/2006/relationships/slide" Target="../slides/slide17.xml" /><Relationship Id="rId2"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61" name="PlaceHolder 1"/>
          <p:cNvSpPr>
            <a:spLocks noGrp="1"/>
          </p:cNvSpPr>
          <p:nvPr>
            <p:ph type="sldImg"/>
          </p:nvPr>
        </p:nvSpPr>
        <p:spPr>
          <a:xfrm>
            <a:off x="685800" y="1143000"/>
            <a:ext cx="5486040" cy="3085920"/>
          </a:xfrm>
          <a:prstGeom prst="rect">
            <a:avLst/>
          </a:prstGeom>
          <a:ln w="0">
            <a:noFill/>
          </a:ln>
        </p:spPr>
      </p:sp>
      <p:sp>
        <p:nvSpPr>
          <p:cNvPr id="362" name="PlaceHolder 2"/>
          <p:cNvSpPr>
            <a:spLocks noGrp="1"/>
          </p:cNvSpPr>
          <p:nvPr>
            <p:ph type="body" idx="38"/>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63" name="PlaceHolder 3"/>
          <p:cNvSpPr>
            <a:spLocks noGrp="1"/>
          </p:cNvSpPr>
          <p:nvPr>
            <p:ph type="sldNum" idx="37"/>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64" name="PlaceHolder 1"/>
          <p:cNvSpPr>
            <a:spLocks noGrp="1"/>
          </p:cNvSpPr>
          <p:nvPr>
            <p:ph type="sldImg"/>
          </p:nvPr>
        </p:nvSpPr>
        <p:spPr>
          <a:xfrm>
            <a:off x="685800" y="1143000"/>
            <a:ext cx="5486040" cy="3085920"/>
          </a:xfrm>
          <a:prstGeom prst="rect">
            <a:avLst/>
          </a:prstGeom>
          <a:ln w="0">
            <a:noFill/>
          </a:ln>
        </p:spPr>
      </p:sp>
      <p:sp>
        <p:nvSpPr>
          <p:cNvPr id="365" name="PlaceHolder 2"/>
          <p:cNvSpPr>
            <a:spLocks noGrp="1"/>
          </p:cNvSpPr>
          <p:nvPr>
            <p:ph type="body" idx="39"/>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66" name="PlaceHolder 3"/>
          <p:cNvSpPr>
            <a:spLocks noGrp="1"/>
          </p:cNvSpPr>
          <p:nvPr>
            <p:ph type="sldNum" idx="38"/>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67" name="PlaceHolder 1"/>
          <p:cNvSpPr>
            <a:spLocks noGrp="1"/>
          </p:cNvSpPr>
          <p:nvPr>
            <p:ph type="sldImg"/>
          </p:nvPr>
        </p:nvSpPr>
        <p:spPr>
          <a:xfrm>
            <a:off x="685800" y="1143000"/>
            <a:ext cx="5486040" cy="3085920"/>
          </a:xfrm>
          <a:prstGeom prst="rect">
            <a:avLst/>
          </a:prstGeom>
          <a:ln w="0">
            <a:noFill/>
          </a:ln>
        </p:spPr>
      </p:sp>
      <p:sp>
        <p:nvSpPr>
          <p:cNvPr id="368" name="PlaceHolder 2"/>
          <p:cNvSpPr>
            <a:spLocks noGrp="1"/>
          </p:cNvSpPr>
          <p:nvPr>
            <p:ph type="body" idx="40"/>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69" name="PlaceHolder 3"/>
          <p:cNvSpPr>
            <a:spLocks noGrp="1"/>
          </p:cNvSpPr>
          <p:nvPr>
            <p:ph type="sldNum" idx="39"/>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70" name="PlaceHolder 1"/>
          <p:cNvSpPr>
            <a:spLocks noGrp="1"/>
          </p:cNvSpPr>
          <p:nvPr>
            <p:ph type="sldImg"/>
          </p:nvPr>
        </p:nvSpPr>
        <p:spPr>
          <a:xfrm>
            <a:off x="685800" y="1143000"/>
            <a:ext cx="5486040" cy="3085920"/>
          </a:xfrm>
          <a:prstGeom prst="rect">
            <a:avLst/>
          </a:prstGeom>
          <a:ln w="0">
            <a:noFill/>
          </a:ln>
        </p:spPr>
      </p:sp>
      <p:sp>
        <p:nvSpPr>
          <p:cNvPr id="371" name="PlaceHolder 2"/>
          <p:cNvSpPr>
            <a:spLocks noGrp="1"/>
          </p:cNvSpPr>
          <p:nvPr>
            <p:ph type="body" idx="41"/>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72" name="PlaceHolder 3"/>
          <p:cNvSpPr>
            <a:spLocks noGrp="1"/>
          </p:cNvSpPr>
          <p:nvPr>
            <p:ph type="sldNum" idx="40"/>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73" name="PlaceHolder 1"/>
          <p:cNvSpPr>
            <a:spLocks noGrp="1"/>
          </p:cNvSpPr>
          <p:nvPr>
            <p:ph type="sldImg"/>
          </p:nvPr>
        </p:nvSpPr>
        <p:spPr>
          <a:xfrm>
            <a:off x="685800" y="1143000"/>
            <a:ext cx="5486040" cy="3085920"/>
          </a:xfrm>
          <a:prstGeom prst="rect">
            <a:avLst/>
          </a:prstGeom>
          <a:ln w="0">
            <a:noFill/>
          </a:ln>
        </p:spPr>
      </p:sp>
      <p:sp>
        <p:nvSpPr>
          <p:cNvPr id="374" name="PlaceHolder 2"/>
          <p:cNvSpPr>
            <a:spLocks noGrp="1"/>
          </p:cNvSpPr>
          <p:nvPr>
            <p:ph type="body" idx="42"/>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75" name="PlaceHolder 3"/>
          <p:cNvSpPr>
            <a:spLocks noGrp="1"/>
          </p:cNvSpPr>
          <p:nvPr>
            <p:ph type="sldNum" idx="41"/>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76" name="PlaceHolder 1"/>
          <p:cNvSpPr>
            <a:spLocks noGrp="1"/>
          </p:cNvSpPr>
          <p:nvPr>
            <p:ph type="sldImg"/>
          </p:nvPr>
        </p:nvSpPr>
        <p:spPr>
          <a:xfrm>
            <a:off x="685800" y="1143000"/>
            <a:ext cx="5486040" cy="3085920"/>
          </a:xfrm>
          <a:prstGeom prst="rect">
            <a:avLst/>
          </a:prstGeom>
          <a:ln w="0">
            <a:noFill/>
          </a:ln>
        </p:spPr>
      </p:sp>
      <p:sp>
        <p:nvSpPr>
          <p:cNvPr id="377" name="PlaceHolder 2"/>
          <p:cNvSpPr>
            <a:spLocks noGrp="1"/>
          </p:cNvSpPr>
          <p:nvPr>
            <p:ph type="body" idx="43"/>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78" name="PlaceHolder 3"/>
          <p:cNvSpPr>
            <a:spLocks noGrp="1"/>
          </p:cNvSpPr>
          <p:nvPr>
            <p:ph type="sldNum" idx="42"/>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3.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118F0AA6-C475-4488-93C1-405940D5FBD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81BAF2C-B398-45AB-8384-D33163C9F36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9FFBDAFF-71E8-4FE9-B9B1-6F3BE8E55DA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342F1DCD-9EB0-4F61-B0E4-19AC44CED43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87E227DC-EC7C-4D1F-8C1E-13C3403C397B}"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27E0B1F2-A4AD-4780-B953-98D13F76414D}"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D233F1BC-742A-470E-8C51-95BE12BB6561}"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E4548859-28E3-462A-8F7B-1749C5AB238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D9280043-1FC4-4143-9F53-822251C6405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8D0C327-6B11-481C-808D-88FDC3C0FFA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6C9CB84-DE3E-4420-B62C-6233D2058A1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标题幻灯片">
    <p:spTree>
      <p:nvGrpSpPr>
        <p:cNvPr id="1" name=""/>
        <p:cNvGrpSpPr/>
        <p:nvPr/>
      </p:nvGrpSpPr>
      <p:grpSpPr>
        <a:xfrm>
          <a:off x="0" y="0"/>
          <a:ext cx="0" cy="0"/>
        </a:xfrm>
      </p:grpSpPr>
      <p:sp>
        <p:nvSpPr>
          <p:cNvPr id="5" name="PlaceHolder 1"/>
          <p:cNvSpPr>
            <a:spLocks noGrp="1"/>
          </p:cNvSpPr>
          <p:nvPr>
            <p:ph type="title"/>
          </p:nvPr>
        </p:nvSpPr>
        <p:spPr>
          <a:xfrm>
            <a:off x="1198800" y="2484000"/>
            <a:ext cx="9798840" cy="1018440"/>
          </a:xfrm>
          <a:prstGeom prst="rect">
            <a:avLst/>
          </a:prstGeom>
          <a:noFill/>
          <a:ln w="0">
            <a:noFill/>
          </a:ln>
        </p:spPr>
        <p:txBody>
          <a:bodyPr lIns="0" tIns="0" rIns="0" bIns="0" anchor="ctr">
            <a:noAutofit/>
          </a:bodyPr>
          <a:lstStyle/>
          <a:p>
            <a:pPr indent="0">
              <a:buNone/>
            </a:pPr>
            <a:endParaRPr lang="en-US" sz="1800" b="0" strike="noStrike" spc="-1">
              <a:solidFill>
                <a:schemeClr val="dk1"/>
              </a:solidFill>
              <a:latin typeface="Arial"/>
            </a:endParaRPr>
          </a:p>
        </p:txBody>
      </p:sp>
      <p:sp>
        <p:nvSpPr>
          <p:cNvPr id="6" name="PlaceHolder 2"/>
          <p:cNvSpPr>
            <a:spLocks noGrp="1"/>
          </p:cNvSpPr>
          <p:nvPr>
            <p:ph type="subTitle" idx="4"/>
          </p:nvPr>
        </p:nvSpPr>
        <p:spPr>
          <a:xfrm>
            <a:off x="1198800" y="3526920"/>
            <a:ext cx="9798840" cy="538200"/>
          </a:xfrm>
          <a:prstGeom prst="rect">
            <a:avLst/>
          </a:prstGeom>
          <a:noFill/>
          <a:ln w="0">
            <a:noFill/>
          </a:ln>
        </p:spPr>
        <p:txBody>
          <a:bodyPr lIns="0" tIns="0" rIns="0" bIns="0" anchor="ctr">
            <a:noAutofit/>
          </a:bodyPr>
          <a:lstStyle/>
          <a:p>
            <a:pPr indent="0" algn="ctr">
              <a:buNone/>
            </a:pPr>
            <a:endParaRPr lang="en-US" sz="3200" b="0" strike="noStrike" spc="-1">
              <a:solidFill>
                <a:srgbClr val="000000"/>
              </a:solidFill>
              <a:latin typeface="Arial"/>
            </a:endParaRPr>
          </a:p>
        </p:txBody>
      </p:sp>
      <p:sp>
        <p:nvSpPr>
          <p:cNvPr id="4" name="PlaceHolder 3"/>
          <p:cNvSpPr>
            <a:spLocks noGrp="1"/>
          </p:cNvSpPr>
          <p:nvPr>
            <p:ph type="ftr" idx="2"/>
          </p:nvPr>
        </p:nvSpPr>
        <p:spPr/>
        <p:txBody>
          <a:bodyPr/>
          <a:lstStyle/>
          <a:p>
            <a:r>
              <a:t>Footer</a:t>
            </a:r>
          </a:p>
        </p:txBody>
      </p:sp>
      <p:sp>
        <p:nvSpPr>
          <p:cNvPr id="7" name="PlaceHolder 4"/>
          <p:cNvSpPr>
            <a:spLocks noGrp="1"/>
          </p:cNvSpPr>
          <p:nvPr>
            <p:ph type="sldNum" idx="3"/>
          </p:nvPr>
        </p:nvSpPr>
        <p:spPr/>
        <p:txBody>
          <a:bodyPr/>
          <a:lstStyle/>
          <a:p>
            <a:fld id="{5196D918-DDD8-4BEB-AF49-93CB5299590F}" type="slidenum">
              <a:t>&lt;#&gt;</a:t>
            </a:fld>
          </a:p>
        </p:txBody>
      </p:sp>
      <p:sp>
        <p:nvSpPr>
          <p:cNvPr id="8" name="PlaceHolder 5"/>
          <p:cNvSpPr>
            <a:spLocks noGrp="1"/>
          </p:cNvSpPr>
          <p:nvPr>
            <p:ph type="dt" idx="1"/>
          </p:nvPr>
        </p:nvSpPr>
        <p:spPr/>
        <p:txBody>
          <a:bodyPr/>
          <a:lstStyle/>
          <a:p>
            <a:endParaRPr lang="zh-CN"/>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空白">
    <p:spTree>
      <p:nvGrpSpPr>
        <p:cNvPr id="1" name=""/>
        <p:cNvGrpSpPr/>
        <p:nvPr/>
      </p:nvGrpSpPr>
      <p:grpSpPr>
        <a:xfrm>
          <a:off x="0" y="0"/>
          <a:ext cx="0" cy="0"/>
        </a:xfrm>
      </p:grpSpPr>
      <p:sp>
        <p:nvSpPr>
          <p:cNvPr id="2" name="PlaceHolder 1"/>
          <p:cNvSpPr>
            <a:spLocks noGrp="1"/>
          </p:cNvSpPr>
          <p:nvPr>
            <p:ph type="ftr" idx="26"/>
          </p:nvPr>
        </p:nvSpPr>
        <p:spPr/>
        <p:txBody>
          <a:bodyPr/>
          <a:lstStyle/>
          <a:p>
            <a:r>
              <a:t>Footer</a:t>
            </a:r>
          </a:p>
        </p:txBody>
      </p:sp>
      <p:sp>
        <p:nvSpPr>
          <p:cNvPr id="3" name="PlaceHolder 2"/>
          <p:cNvSpPr>
            <a:spLocks noGrp="1"/>
          </p:cNvSpPr>
          <p:nvPr>
            <p:ph type="sldNum" idx="27"/>
          </p:nvPr>
        </p:nvSpPr>
        <p:spPr/>
        <p:txBody>
          <a:bodyPr/>
          <a:lstStyle/>
          <a:p>
            <a:fld id="{6595AFF6-2B10-4E20-AA55-EC0F22941436}" type="slidenum">
              <a:t>&lt;#&gt;</a:t>
            </a:fld>
          </a:p>
        </p:txBody>
      </p:sp>
      <p:sp>
        <p:nvSpPr>
          <p:cNvPr id="4" name="PlaceHolder 3"/>
          <p:cNvSpPr>
            <a:spLocks noGrp="1"/>
          </p:cNvSpPr>
          <p:nvPr>
            <p:ph type="dt" idx="25"/>
          </p:nvPr>
        </p:nvSpPr>
        <p:spPr/>
        <p:txBody>
          <a:bodyPr/>
          <a:lstStyle/>
          <a:p>
            <a:endParaRPr lang="zh-CN"/>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theme" Target="../theme/theme2.xml" /></Relationships>
</file>

<file path=ppt/slideMasters/_rels/slideMaster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theme" Target="../theme/theme3.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solidFill>
          <a:srgbClr val="FFFFFF"/>
        </a:solidFill>
      </p:bgPr>
    </p:bg>
    <p:spTree>
      <p:nvGrpSpPr>
        <p:cNvPr id="1" name=""/>
        <p:cNvGrpSpPr/>
        <p:nvPr/>
      </p:nvGrpSpPr>
      <p:grpSpPr>
        <a:xfrm>
          <a:off x="0" y="0"/>
          <a:ext cx="0" cy="0"/>
        </a:xfrm>
      </p:grpSpPr>
      <p:sp>
        <p:nvSpPr>
          <p:cNvPr id="5" name="PlaceHolder 1"/>
          <p:cNvSpPr>
            <a:spLocks noGrp="1"/>
          </p:cNvSpPr>
          <p:nvPr>
            <p:ph type="title"/>
          </p:nvPr>
        </p:nvSpPr>
        <p:spPr>
          <a:xfrm>
            <a:off x="1198800" y="914400"/>
            <a:ext cx="9798840" cy="2570040"/>
          </a:xfrm>
          <a:prstGeom prst="rect">
            <a:avLst/>
          </a:prstGeom>
          <a:noFill/>
          <a:ln w="0">
            <a:noFill/>
          </a:ln>
        </p:spPr>
        <p:txBody>
          <a:bodyPr lIns="90000" tIns="46800" rIns="90000" bIns="46800" anchor="b">
            <a:normAutofit/>
          </a:bodyPr>
          <a:lstStyle/>
          <a:p>
            <a:pPr indent="0" algn="ctr" defTabSz="914400">
              <a:lnSpc>
                <a:spcPct val="100000"/>
              </a:lnSpc>
              <a:buNone/>
            </a:pPr>
            <a:r>
              <a:rPr lang="zh-CN" sz="6000" b="1" strike="noStrike" spc="299">
                <a:solidFill>
                  <a:schemeClr val="dk1">
                    <a:lumMod val="85000"/>
                    <a:lumOff val="15000"/>
                  </a:schemeClr>
                </a:solidFill>
                <a:latin typeface="Arial"/>
                <a:ea typeface="微软雅黑"/>
              </a:rPr>
              <a:t>单击此处编辑母版标题样式</a:t>
            </a:r>
            <a:endParaRPr lang="en-US" sz="6000" b="0" strike="noStrike" spc="-1">
              <a:solidFill>
                <a:schemeClr val="dk1"/>
              </a:solidFill>
              <a:latin typeface="Arial"/>
            </a:endParaRPr>
          </a:p>
        </p:txBody>
      </p:sp>
      <p:sp>
        <p:nvSpPr>
          <p:cNvPr id="6" name="PlaceHolder 2"/>
          <p:cNvSpPr>
            <a:spLocks noGrp="1"/>
          </p:cNvSpPr>
          <p:nvPr>
            <p:ph type="dt" idx="1"/>
          </p:nvPr>
        </p:nvSpPr>
        <p:spPr>
          <a:xfrm>
            <a:off x="612000" y="6314400"/>
            <a:ext cx="2699640" cy="316440"/>
          </a:xfrm>
          <a:prstGeom prst="rect">
            <a:avLst/>
          </a:prstGeom>
          <a:noFill/>
          <a:ln w="0">
            <a:noFill/>
          </a:ln>
        </p:spPr>
        <p:txBody>
          <a:bodyPr lIns="91440" tIns="45720" rIns="91440" bIns="45720" anchor="ctr">
            <a:noAutofit/>
          </a:bodyPr>
          <a:lstStyle>
            <a:lvl1pPr indent="0">
              <a:buNone/>
              <a:defRPr lang="en-US" sz="1400" b="0" strike="noStrike" spc="-1">
                <a:solidFill>
                  <a:srgbClr val="000000"/>
                </a:solidFill>
                <a:latin typeface="Times New Roman"/>
              </a:defRPr>
            </a:lvl1pPr>
          </a:lstStyle>
          <a:p>
            <a:pPr indent="0">
              <a:buNone/>
            </a:pPr>
            <a:r>
              <a:rPr lang="en-US" sz="1400" b="0" strike="noStrike" spc="-1">
                <a:solidFill>
                  <a:srgbClr val="000000"/>
                </a:solidFill>
                <a:latin typeface="Times New Roman"/>
              </a:rPr>
              <a:t>&lt;日期/时间&gt;</a:t>
            </a:r>
            <a:endParaRPr lang="en-US" sz="1400" b="0" strike="noStrike" spc="-1">
              <a:solidFill>
                <a:srgbClr val="000000"/>
              </a:solidFill>
              <a:latin typeface="Times New Roman"/>
            </a:endParaRPr>
          </a:p>
        </p:txBody>
      </p:sp>
      <p:sp>
        <p:nvSpPr>
          <p:cNvPr id="2" name="PlaceHolder 3"/>
          <p:cNvSpPr>
            <a:spLocks noGrp="1"/>
          </p:cNvSpPr>
          <p:nvPr>
            <p:ph type="ftr" idx="2"/>
          </p:nvPr>
        </p:nvSpPr>
        <p:spPr>
          <a:xfrm>
            <a:off x="4115880" y="6314400"/>
            <a:ext cx="3959640" cy="316440"/>
          </a:xfrm>
          <a:prstGeom prst="rect">
            <a:avLst/>
          </a:prstGeom>
          <a:noFill/>
          <a:ln w="0">
            <a:noFill/>
          </a:ln>
        </p:spPr>
        <p:txBody>
          <a:bodyPr lIns="91440" tIns="45720" rIns="91440" bIns="45720" anchor="ctr">
            <a:noAutofit/>
          </a:bodyPr>
          <a:lstStyle>
            <a:lvl1pPr indent="0" algn="ctr">
              <a:buNone/>
              <a:defRPr lang="en-US" sz="1400" b="0" strike="noStrike" spc="-1">
                <a:solidFill>
                  <a:srgbClr val="000000"/>
                </a:solidFill>
                <a:latin typeface="Times New Roman"/>
              </a:defRPr>
            </a:lvl1pPr>
          </a:lstStyle>
          <a:p>
            <a:pPr indent="0" algn="ctr">
              <a:buNone/>
            </a:pPr>
            <a:r>
              <a:rPr lang="en-US" sz="1400" b="0" strike="noStrike" spc="-1">
                <a:solidFill>
                  <a:srgbClr val="000000"/>
                </a:solidFill>
                <a:latin typeface="Times New Roman"/>
              </a:rPr>
              <a:t>&lt;页脚&gt;</a:t>
            </a:r>
            <a:endParaRPr lang="en-US" sz="1400" b="0" strike="noStrike" spc="-1">
              <a:solidFill>
                <a:srgbClr val="000000"/>
              </a:solidFill>
              <a:latin typeface="Times New Roman"/>
            </a:endParaRPr>
          </a:p>
        </p:txBody>
      </p:sp>
      <p:sp>
        <p:nvSpPr>
          <p:cNvPr id="3" name="PlaceHolder 4"/>
          <p:cNvSpPr>
            <a:spLocks noGrp="1"/>
          </p:cNvSpPr>
          <p:nvPr>
            <p:ph type="sldNum" idx="3"/>
          </p:nvPr>
        </p:nvSpPr>
        <p:spPr>
          <a:xfrm>
            <a:off x="8877600" y="6314400"/>
            <a:ext cx="2699640" cy="316440"/>
          </a:xfrm>
          <a:prstGeom prst="rect">
            <a:avLst/>
          </a:prstGeom>
          <a:noFill/>
          <a:ln w="0">
            <a:noFill/>
          </a:ln>
        </p:spPr>
        <p:txBody>
          <a:bodyPr lIns="91440" tIns="45720" rIns="91440" bIns="45720" anchor="ctr">
            <a:noAutofit/>
          </a:bodyPr>
          <a:lstStyle/>
          <a:p>
            <a:pPr indent="0">
              <a:buNone/>
            </a:pPr>
            <a:endParaRPr lang="en-US" sz="1000" b="0" strike="noStrike" spc="-1">
              <a:solidFill>
                <a:srgbClr val="000000"/>
              </a:solidFill>
              <a:latin typeface="Times New Roman"/>
            </a:endParaRPr>
          </a:p>
        </p:txBody>
      </p:sp>
      <p:sp>
        <p:nvSpPr>
          <p:cNvPr id="4" name="PlaceHolder 5"/>
          <p:cNvSpPr>
            <a:spLocks noGrp="1"/>
          </p:cNvSpPr>
          <p:nvPr>
            <p:ph type="body" idx="4"/>
          </p:nvPr>
        </p:nvSpPr>
        <p:spPr>
          <a:xfrm>
            <a:off x="609480" y="1604520"/>
            <a:ext cx="10972440" cy="3977280"/>
          </a:xfrm>
          <a:prstGeom prst="rect">
            <a:avLst/>
          </a:prstGeom>
          <a:noFill/>
          <a:ln w="0">
            <a:noFill/>
          </a:ln>
        </p:spPr>
        <p:txBody>
          <a:bodyPr lIns="0" tIns="0" rIns="0" bIns="0" anchor="t">
            <a:normAutofit/>
          </a:bodyPr>
          <a:lstStyle/>
          <a:p>
            <a:pPr marL="432000" indent="-324000">
              <a:lnSpc>
                <a:spcPct val="130000"/>
              </a:lnSpc>
              <a:spcBef>
                <a:spcPts val="1417"/>
              </a:spcBef>
              <a:buClr>
                <a:srgbClr val="000000"/>
              </a:buClr>
              <a:buSzPct val="45000"/>
              <a:buFont typeface="Wingdings" charset="2"/>
              <a:buChar char=""/>
              <a:tabLst>
                <a:tab pos="1609560"/>
              </a:tabLst>
            </a:pPr>
            <a:r>
              <a:rPr lang="zh-CN" sz="1800" b="0" strike="noStrike" spc="148">
                <a:solidFill>
                  <a:schemeClr val="dk1">
                    <a:lumMod val="65000"/>
                    <a:lumOff val="35000"/>
                  </a:schemeClr>
                </a:solidFill>
                <a:latin typeface="Arial"/>
              </a:rPr>
              <a:t>点击以编辑提纲文本格式</a:t>
            </a:r>
            <a:endParaRPr lang="en-US" sz="1800" b="0" strike="noStrike" spc="148">
              <a:solidFill>
                <a:schemeClr val="dk1">
                  <a:lumMod val="65000"/>
                  <a:lumOff val="35000"/>
                </a:schemeClr>
              </a:solidFill>
              <a:latin typeface="Arial"/>
            </a:endParaRPr>
          </a:p>
          <a:p>
            <a:pPr marL="864000" lvl="1" indent="-324000">
              <a:lnSpc>
                <a:spcPct val="120000"/>
              </a:lnSpc>
              <a:spcBef>
                <a:spcPts val="1134"/>
              </a:spcBef>
              <a:buClr>
                <a:srgbClr val="000000"/>
              </a:buClr>
              <a:buSzPct val="75000"/>
              <a:buFont typeface="Symbol" charset="2"/>
              <a:buChar char=""/>
              <a:tabLst>
                <a:tab pos="1609560"/>
              </a:tabLst>
            </a:pPr>
            <a:r>
              <a:rPr lang="zh-CN" sz="1600" b="0" strike="noStrike" spc="148">
                <a:solidFill>
                  <a:schemeClr val="dk1">
                    <a:lumMod val="65000"/>
                    <a:lumOff val="35000"/>
                  </a:schemeClr>
                </a:solidFill>
                <a:latin typeface="Arial"/>
              </a:rPr>
              <a:t>第二提纲级别</a:t>
            </a:r>
            <a:endParaRPr lang="en-US" sz="1600" b="0" strike="noStrike" spc="148">
              <a:solidFill>
                <a:schemeClr val="dk1">
                  <a:lumMod val="65000"/>
                  <a:lumOff val="35000"/>
                </a:schemeClr>
              </a:solidFill>
              <a:latin typeface="Arial"/>
            </a:endParaRPr>
          </a:p>
          <a:p>
            <a:pPr marL="1296000" lvl="2" indent="-288000">
              <a:lnSpc>
                <a:spcPct val="120000"/>
              </a:lnSpc>
              <a:spcBef>
                <a:spcPts val="850"/>
              </a:spcBef>
              <a:buClr>
                <a:srgbClr val="000000"/>
              </a:buClr>
              <a:buSzPct val="45000"/>
              <a:buFont typeface="Wingdings" charset="2"/>
              <a:buChar char=""/>
              <a:tabLst>
                <a:tab pos="1609560"/>
              </a:tabLst>
            </a:pPr>
            <a:r>
              <a:rPr lang="zh-CN" sz="1400" b="0" strike="noStrike" spc="148">
                <a:solidFill>
                  <a:schemeClr val="dk1">
                    <a:lumMod val="65000"/>
                    <a:lumOff val="35000"/>
                  </a:schemeClr>
                </a:solidFill>
                <a:latin typeface="Arial"/>
              </a:rPr>
              <a:t>第三提纲级别</a:t>
            </a:r>
            <a:endParaRPr lang="en-US" sz="1400" b="0" strike="noStrike" spc="148">
              <a:solidFill>
                <a:schemeClr val="dk1">
                  <a:lumMod val="65000"/>
                  <a:lumOff val="35000"/>
                </a:schemeClr>
              </a:solidFill>
              <a:latin typeface="Arial"/>
            </a:endParaRPr>
          </a:p>
          <a:p>
            <a:pPr marL="1728000" lvl="3" indent="-216000">
              <a:lnSpc>
                <a:spcPct val="120000"/>
              </a:lnSpc>
              <a:spcBef>
                <a:spcPts val="567"/>
              </a:spcBef>
              <a:buClr>
                <a:srgbClr val="000000"/>
              </a:buClr>
              <a:buSzPct val="75000"/>
              <a:buFont typeface="Symbol" charset="2"/>
              <a:buChar char=""/>
              <a:tabLst>
                <a:tab pos="1609560"/>
              </a:tabLst>
            </a:pPr>
            <a:r>
              <a:rPr lang="zh-CN" sz="1400" b="0" strike="noStrike" spc="148">
                <a:solidFill>
                  <a:schemeClr val="dk1">
                    <a:lumMod val="65000"/>
                    <a:lumOff val="35000"/>
                  </a:schemeClr>
                </a:solidFill>
                <a:latin typeface="Arial"/>
              </a:rPr>
              <a:t>第四提纲级别</a:t>
            </a:r>
            <a:endParaRPr lang="en-US" sz="1400" b="0" strike="noStrike" spc="148">
              <a:solidFill>
                <a:schemeClr val="dk1">
                  <a:lumMod val="65000"/>
                  <a:lumOff val="35000"/>
                </a:schemeClr>
              </a:solidFill>
              <a:latin typeface="Arial"/>
            </a:endParaRPr>
          </a:p>
          <a:p>
            <a:pPr marL="2160000" lvl="4"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第五提纲级别</a:t>
            </a:r>
            <a:endParaRPr lang="en-US" sz="2000" b="0" strike="noStrike" spc="148">
              <a:solidFill>
                <a:schemeClr val="dk1">
                  <a:lumMod val="65000"/>
                  <a:lumOff val="35000"/>
                </a:schemeClr>
              </a:solidFill>
              <a:latin typeface="Arial"/>
            </a:endParaRPr>
          </a:p>
          <a:p>
            <a:pPr marL="2592000" lvl="5"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第六提纲级别</a:t>
            </a:r>
            <a:endParaRPr lang="en-US" sz="2000" b="0" strike="noStrike" spc="148">
              <a:solidFill>
                <a:schemeClr val="dk1">
                  <a:lumMod val="65000"/>
                  <a:lumOff val="35000"/>
                </a:schemeClr>
              </a:solidFill>
              <a:latin typeface="Arial"/>
            </a:endParaRPr>
          </a:p>
          <a:p>
            <a:pPr marL="3024000" lvl="6"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第七提纲级别</a:t>
            </a:r>
            <a:endParaRPr lang="en-US" sz="2000" b="0" strike="noStrike" spc="148">
              <a:solidFill>
                <a:schemeClr val="dk1">
                  <a:lumMod val="65000"/>
                  <a:lumOff val="35000"/>
                </a:schemeClr>
              </a:solidFill>
              <a:latin typeface="Arial"/>
            </a:endParaRPr>
          </a:p>
        </p:txBody>
      </p:sp>
    </p:spTree>
  </p:cSld>
  <p:clrMap bg1="lt1" tx1="dk1" bg2="lt2" tx2="dk2" accent1="accent1" accent2="accent2" accent3="accent3" accent4="accent4" accent5="accent5" accent6="accent6" hlink="hlink" folHlink="folHlink"/>
  <p:sldLayoutIdLst>
    <p:sldLayoutId id="2147483660" r:id="rId1"/>
  </p:sldLayoutIdLst>
  <p:transition/>
  <p:timing/>
  <p:txStyles>
    <p:titleStyle/>
    <p:bodyStyle/>
    <p:otherStyle/>
  </p:txStyles>
</p:sldMaster>
</file>

<file path=ppt/slideMasters/slideMaster3.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solidFill>
          <a:srgbClr val="FFFFFF"/>
        </a:solidFill>
      </p:bgPr>
    </p:bg>
    <p:spTree>
      <p:nvGrpSpPr>
        <p:cNvPr id="1" name=""/>
        <p:cNvGrpSpPr/>
        <p:nvPr/>
      </p:nvGrpSpPr>
      <p:grpSpPr>
        <a:xfrm>
          <a:off x="0" y="0"/>
          <a:ext cx="0" cy="0"/>
        </a:xfrm>
      </p:grpSpPr>
      <p:sp>
        <p:nvSpPr>
          <p:cNvPr id="50" name="PlaceHolder 1"/>
          <p:cNvSpPr>
            <a:spLocks noGrp="1"/>
          </p:cNvSpPr>
          <p:nvPr>
            <p:ph type="dt" idx="25"/>
          </p:nvPr>
        </p:nvSpPr>
        <p:spPr>
          <a:xfrm>
            <a:off x="612000" y="6314400"/>
            <a:ext cx="2699640" cy="316440"/>
          </a:xfrm>
          <a:prstGeom prst="rect">
            <a:avLst/>
          </a:prstGeom>
          <a:noFill/>
          <a:ln w="0">
            <a:noFill/>
          </a:ln>
        </p:spPr>
        <p:txBody>
          <a:bodyPr lIns="91440" tIns="45720" rIns="91440" bIns="45720" anchor="ctr">
            <a:noAutofit/>
          </a:bodyPr>
          <a:lstStyle>
            <a:lvl1pPr indent="0">
              <a:buNone/>
              <a:defRPr lang="en-US" sz="1400" b="0" strike="noStrike" spc="-1">
                <a:solidFill>
                  <a:srgbClr val="000000"/>
                </a:solidFill>
                <a:latin typeface="Times New Roman"/>
              </a:defRPr>
            </a:lvl1pPr>
          </a:lstStyle>
          <a:p>
            <a:pPr indent="0">
              <a:buNone/>
            </a:pPr>
            <a:r>
              <a:rPr lang="en-US" sz="1400" b="0" strike="noStrike" spc="-1">
                <a:solidFill>
                  <a:srgbClr val="000000"/>
                </a:solidFill>
                <a:latin typeface="Times New Roman"/>
              </a:rPr>
              <a:t>&lt;日期/时间&gt;</a:t>
            </a:r>
            <a:endParaRPr lang="en-US" sz="1400" b="0" strike="noStrike" spc="-1">
              <a:solidFill>
                <a:srgbClr val="000000"/>
              </a:solidFill>
              <a:latin typeface="Times New Roman"/>
            </a:endParaRPr>
          </a:p>
        </p:txBody>
      </p:sp>
      <p:sp>
        <p:nvSpPr>
          <p:cNvPr id="51" name="PlaceHolder 2"/>
          <p:cNvSpPr>
            <a:spLocks noGrp="1"/>
          </p:cNvSpPr>
          <p:nvPr>
            <p:ph type="ftr" idx="26"/>
          </p:nvPr>
        </p:nvSpPr>
        <p:spPr>
          <a:xfrm>
            <a:off x="4115880" y="6314400"/>
            <a:ext cx="3959640" cy="316440"/>
          </a:xfrm>
          <a:prstGeom prst="rect">
            <a:avLst/>
          </a:prstGeom>
          <a:noFill/>
          <a:ln w="0">
            <a:noFill/>
          </a:ln>
        </p:spPr>
        <p:txBody>
          <a:bodyPr lIns="91440" tIns="45720" rIns="91440" bIns="45720" anchor="ctr">
            <a:noAutofit/>
          </a:bodyPr>
          <a:lstStyle>
            <a:lvl1pPr indent="0" algn="ctr">
              <a:buNone/>
              <a:defRPr lang="en-US" sz="1400" b="0" strike="noStrike" spc="-1">
                <a:solidFill>
                  <a:srgbClr val="000000"/>
                </a:solidFill>
                <a:latin typeface="Times New Roman"/>
              </a:defRPr>
            </a:lvl1pPr>
          </a:lstStyle>
          <a:p>
            <a:pPr indent="0" algn="ctr">
              <a:buNone/>
            </a:pPr>
            <a:r>
              <a:rPr lang="en-US" sz="1400" b="0" strike="noStrike" spc="-1">
                <a:solidFill>
                  <a:srgbClr val="000000"/>
                </a:solidFill>
                <a:latin typeface="Times New Roman"/>
              </a:rPr>
              <a:t>&lt;页脚&gt;</a:t>
            </a:r>
            <a:endParaRPr lang="en-US" sz="1400" b="0" strike="noStrike" spc="-1">
              <a:solidFill>
                <a:srgbClr val="000000"/>
              </a:solidFill>
              <a:latin typeface="Times New Roman"/>
            </a:endParaRPr>
          </a:p>
        </p:txBody>
      </p:sp>
      <p:sp>
        <p:nvSpPr>
          <p:cNvPr id="52" name="PlaceHolder 3"/>
          <p:cNvSpPr>
            <a:spLocks noGrp="1"/>
          </p:cNvSpPr>
          <p:nvPr>
            <p:ph type="sldNum" idx="27"/>
          </p:nvPr>
        </p:nvSpPr>
        <p:spPr>
          <a:xfrm>
            <a:off x="8877600" y="6314400"/>
            <a:ext cx="2699640" cy="316440"/>
          </a:xfrm>
          <a:prstGeom prst="rect">
            <a:avLst/>
          </a:prstGeom>
          <a:noFill/>
          <a:ln w="0">
            <a:noFill/>
          </a:ln>
        </p:spPr>
        <p:txBody>
          <a:bodyPr lIns="91440" tIns="45720" rIns="91440" bIns="45720" anchor="ctr">
            <a:noAutofit/>
          </a:bodyPr>
          <a:lstStyle/>
          <a:p>
            <a:pPr indent="0">
              <a:buNone/>
            </a:pPr>
            <a:endParaRPr lang="en-US" sz="1000" b="0" strike="noStrike" spc="-1">
              <a:solidFill>
                <a:srgbClr val="000000"/>
              </a:solidFill>
              <a:latin typeface="Times New Roman"/>
            </a:endParaRPr>
          </a:p>
        </p:txBody>
      </p:sp>
      <p:sp>
        <p:nvSpPr>
          <p:cNvPr id="53" name="PlaceHolder 4"/>
          <p:cNvSpPr>
            <a:spLocks noGrp="1"/>
          </p:cNvSpPr>
          <p:nvPr>
            <p:ph type="title"/>
          </p:nvPr>
        </p:nvSpPr>
        <p:spPr>
          <a:xfrm>
            <a:off x="609480" y="273600"/>
            <a:ext cx="10972440" cy="1144800"/>
          </a:xfrm>
          <a:prstGeom prst="rect">
            <a:avLst/>
          </a:prstGeom>
          <a:noFill/>
          <a:ln w="0">
            <a:noFill/>
          </a:ln>
        </p:spPr>
        <p:txBody>
          <a:bodyPr lIns="0" tIns="0" rIns="0" bIns="0" anchor="ctr">
            <a:noAutofit/>
          </a:bodyPr>
          <a:lstStyle/>
          <a:p>
            <a:pPr indent="0">
              <a:buNone/>
            </a:pPr>
            <a:r>
              <a:rPr lang="zh-CN" sz="1800" b="0" strike="noStrike" spc="-1">
                <a:solidFill>
                  <a:schemeClr val="dk1"/>
                </a:solidFill>
                <a:latin typeface="Arial"/>
              </a:rPr>
              <a:t>单击以编辑标题文本格式</a:t>
            </a:r>
            <a:endParaRPr lang="en-US" sz="1800" b="0" strike="noStrike" spc="-1">
              <a:solidFill>
                <a:schemeClr val="dk1"/>
              </a:solidFill>
              <a:latin typeface="Arial"/>
            </a:endParaRPr>
          </a:p>
        </p:txBody>
      </p:sp>
      <p:sp>
        <p:nvSpPr>
          <p:cNvPr id="54" name="PlaceHolder 5"/>
          <p:cNvSpPr>
            <a:spLocks noGrp="1"/>
          </p:cNvSpPr>
          <p:nvPr>
            <p:ph type="body" idx="28"/>
          </p:nvPr>
        </p:nvSpPr>
        <p:spPr>
          <a:xfrm>
            <a:off x="609480" y="1604520"/>
            <a:ext cx="10972440" cy="3977280"/>
          </a:xfrm>
          <a:prstGeom prst="rect">
            <a:avLst/>
          </a:prstGeom>
          <a:noFill/>
          <a:ln w="0">
            <a:noFill/>
          </a:ln>
        </p:spPr>
        <p:txBody>
          <a:bodyPr lIns="0" tIns="0" rIns="0" bIns="0" anchor="t">
            <a:normAutofit/>
          </a:bodyPr>
          <a:lstStyle/>
          <a:p>
            <a:pPr marL="432000" indent="-324000">
              <a:lnSpc>
                <a:spcPct val="130000"/>
              </a:lnSpc>
              <a:spcBef>
                <a:spcPts val="1417"/>
              </a:spcBef>
              <a:buClr>
                <a:srgbClr val="000000"/>
              </a:buClr>
              <a:buSzPct val="45000"/>
              <a:buFont typeface="Wingdings" charset="2"/>
              <a:buChar char=""/>
              <a:tabLst>
                <a:tab pos="1609560"/>
              </a:tabLst>
            </a:pPr>
            <a:r>
              <a:rPr lang="zh-CN" sz="1800" b="0" strike="noStrike" spc="148">
                <a:solidFill>
                  <a:schemeClr val="dk1">
                    <a:lumMod val="65000"/>
                    <a:lumOff val="35000"/>
                  </a:schemeClr>
                </a:solidFill>
                <a:latin typeface="Arial"/>
              </a:rPr>
              <a:t>点击以编辑提纲文本格式</a:t>
            </a:r>
            <a:endParaRPr lang="en-US" sz="1800" b="0" strike="noStrike" spc="148">
              <a:solidFill>
                <a:schemeClr val="dk1">
                  <a:lumMod val="65000"/>
                  <a:lumOff val="35000"/>
                </a:schemeClr>
              </a:solidFill>
              <a:latin typeface="Arial"/>
            </a:endParaRPr>
          </a:p>
          <a:p>
            <a:pPr marL="864000" lvl="1" indent="-324000">
              <a:lnSpc>
                <a:spcPct val="120000"/>
              </a:lnSpc>
              <a:spcBef>
                <a:spcPts val="1134"/>
              </a:spcBef>
              <a:buClr>
                <a:srgbClr val="000000"/>
              </a:buClr>
              <a:buSzPct val="75000"/>
              <a:buFont typeface="Symbol" charset="2"/>
              <a:buChar char=""/>
              <a:tabLst>
                <a:tab pos="1609560"/>
              </a:tabLst>
            </a:pPr>
            <a:r>
              <a:rPr lang="zh-CN" sz="1600" b="0" strike="noStrike" spc="148">
                <a:solidFill>
                  <a:schemeClr val="dk1">
                    <a:lumMod val="65000"/>
                    <a:lumOff val="35000"/>
                  </a:schemeClr>
                </a:solidFill>
                <a:latin typeface="Arial"/>
              </a:rPr>
              <a:t>第二提纲级别</a:t>
            </a:r>
            <a:endParaRPr lang="en-US" sz="1600" b="0" strike="noStrike" spc="148">
              <a:solidFill>
                <a:schemeClr val="dk1">
                  <a:lumMod val="65000"/>
                  <a:lumOff val="35000"/>
                </a:schemeClr>
              </a:solidFill>
              <a:latin typeface="Arial"/>
            </a:endParaRPr>
          </a:p>
          <a:p>
            <a:pPr marL="1296000" lvl="2" indent="-288000">
              <a:lnSpc>
                <a:spcPct val="120000"/>
              </a:lnSpc>
              <a:spcBef>
                <a:spcPts val="850"/>
              </a:spcBef>
              <a:buClr>
                <a:srgbClr val="000000"/>
              </a:buClr>
              <a:buSzPct val="45000"/>
              <a:buFont typeface="Wingdings" charset="2"/>
              <a:buChar char=""/>
              <a:tabLst>
                <a:tab pos="1609560"/>
              </a:tabLst>
            </a:pPr>
            <a:r>
              <a:rPr lang="zh-CN" sz="1400" b="0" strike="noStrike" spc="148">
                <a:solidFill>
                  <a:schemeClr val="dk1">
                    <a:lumMod val="65000"/>
                    <a:lumOff val="35000"/>
                  </a:schemeClr>
                </a:solidFill>
                <a:latin typeface="Arial"/>
              </a:rPr>
              <a:t>第三提纲级别</a:t>
            </a:r>
            <a:endParaRPr lang="en-US" sz="1400" b="0" strike="noStrike" spc="148">
              <a:solidFill>
                <a:schemeClr val="dk1">
                  <a:lumMod val="65000"/>
                  <a:lumOff val="35000"/>
                </a:schemeClr>
              </a:solidFill>
              <a:latin typeface="Arial"/>
            </a:endParaRPr>
          </a:p>
          <a:p>
            <a:pPr marL="1728000" lvl="3" indent="-216000">
              <a:lnSpc>
                <a:spcPct val="120000"/>
              </a:lnSpc>
              <a:spcBef>
                <a:spcPts val="567"/>
              </a:spcBef>
              <a:buClr>
                <a:srgbClr val="000000"/>
              </a:buClr>
              <a:buSzPct val="75000"/>
              <a:buFont typeface="Symbol" charset="2"/>
              <a:buChar char=""/>
              <a:tabLst>
                <a:tab pos="1609560"/>
              </a:tabLst>
            </a:pPr>
            <a:r>
              <a:rPr lang="zh-CN" sz="1400" b="0" strike="noStrike" spc="148">
                <a:solidFill>
                  <a:schemeClr val="dk1">
                    <a:lumMod val="65000"/>
                    <a:lumOff val="35000"/>
                  </a:schemeClr>
                </a:solidFill>
                <a:latin typeface="Arial"/>
              </a:rPr>
              <a:t>第四提纲级别</a:t>
            </a:r>
            <a:endParaRPr lang="en-US" sz="1400" b="0" strike="noStrike" spc="148">
              <a:solidFill>
                <a:schemeClr val="dk1">
                  <a:lumMod val="65000"/>
                  <a:lumOff val="35000"/>
                </a:schemeClr>
              </a:solidFill>
              <a:latin typeface="Arial"/>
            </a:endParaRPr>
          </a:p>
          <a:p>
            <a:pPr marL="2160000" lvl="4"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第五提纲级别</a:t>
            </a:r>
            <a:endParaRPr lang="en-US" sz="2000" b="0" strike="noStrike" spc="148">
              <a:solidFill>
                <a:schemeClr val="dk1">
                  <a:lumMod val="65000"/>
                  <a:lumOff val="35000"/>
                </a:schemeClr>
              </a:solidFill>
              <a:latin typeface="Arial"/>
            </a:endParaRPr>
          </a:p>
          <a:p>
            <a:pPr marL="2592000" lvl="5"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第六提纲级别</a:t>
            </a:r>
            <a:endParaRPr lang="en-US" sz="2000" b="0" strike="noStrike" spc="148">
              <a:solidFill>
                <a:schemeClr val="dk1">
                  <a:lumMod val="65000"/>
                  <a:lumOff val="35000"/>
                </a:schemeClr>
              </a:solidFill>
              <a:latin typeface="Arial"/>
            </a:endParaRPr>
          </a:p>
          <a:p>
            <a:pPr marL="3024000" lvl="6"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第七提纲级别</a:t>
            </a:r>
            <a:endParaRPr lang="en-US" sz="2000" b="0" strike="noStrike" spc="148">
              <a:solidFill>
                <a:schemeClr val="dk1">
                  <a:lumMod val="65000"/>
                  <a:lumOff val="35000"/>
                </a:schemeClr>
              </a:solidFill>
              <a:latin typeface="Arial"/>
            </a:endParaRPr>
          </a:p>
        </p:txBody>
      </p:sp>
    </p:spTree>
  </p:cSld>
  <p:clrMap bg1="lt1" tx1="dk1" bg2="lt2" tx2="dk2" accent1="accent1" accent2="accent2" accent3="accent3" accent4="accent4" accent5="accent5" accent6="accent6" hlink="hlink" folHlink="folHlink"/>
  <p:sldLayoutIdLst>
    <p:sldLayoutId id="2147483662" r:id="rId1"/>
  </p:sldLayoutIdLst>
  <p:transition/>
  <p:timing/>
  <p:txStyles>
    <p:titleStyle/>
    <p:bodyStyle/>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1.xml" /><Relationship Id="rId3" Type="http://schemas.openxmlformats.org/officeDocument/2006/relationships/image" Target="../media/image1.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2.xml" /><Relationship Id="rId3" Type="http://schemas.openxmlformats.org/officeDocument/2006/relationships/image" Target="../media/image1.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3.xml" /><Relationship Id="rId3" Type="http://schemas.openxmlformats.org/officeDocument/2006/relationships/image" Target="../media/image1.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4.xml" /><Relationship Id="rId3" Type="http://schemas.openxmlformats.org/officeDocument/2006/relationships/image" Target="../media/image1.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jpe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jpe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5.xml" /><Relationship Id="rId3" Type="http://schemas.openxmlformats.org/officeDocument/2006/relationships/image" Target="../media/image1.jpeg"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6.xml" /><Relationship Id="rId3" Type="http://schemas.openxmlformats.org/officeDocument/2006/relationships/image" Target="../media/image1.jpeg" /></Relationships>
</file>

<file path=ppt/slides/_rels/slide18.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jpeg" /></Relationships>
</file>

<file path=ppt/slides/_rels/slide19.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jpeg" /></Relationships>
</file>

<file path=ppt/slides/_rels/slide20.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jpeg" /></Relationships>
</file>

<file path=ppt/slides/_rels/slide21.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jpeg" /></Relationships>
</file>

<file path=ppt/slides/_rels/slide22.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507045006011006055"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72" name="PlaceHolder 1"/>
          <p:cNvSpPr>
            <a:spLocks noGrp="1"/>
          </p:cNvSpPr>
          <p:nvPr>
            <p:ph type="title"/>
          </p:nvPr>
        </p:nvSpPr>
        <p:spPr>
          <a:xfrm>
            <a:off x="791280" y="858600"/>
            <a:ext cx="9798840" cy="2570040"/>
          </a:xfrm>
          <a:prstGeom prst="rect">
            <a:avLst/>
          </a:prstGeom>
          <a:noFill/>
          <a:ln w="0">
            <a:noFill/>
          </a:ln>
        </p:spPr>
        <p:txBody>
          <a:bodyPr lIns="90000" tIns="46800" rIns="90000" bIns="46800" anchor="b">
            <a:noAutofit/>
          </a:bodyPr>
          <a:lstStyle/>
          <a:p>
            <a:pPr indent="0" algn="ctr" defTabSz="914400">
              <a:lnSpc>
                <a:spcPct val="100000"/>
              </a:lnSpc>
              <a:buNone/>
            </a:pPr>
            <a:r>
              <a:rPr lang="zh-CN" sz="6000" b="1" strike="noStrike" spc="299">
                <a:solidFill>
                  <a:schemeClr val="dk1"/>
                </a:solidFill>
                <a:latin typeface="Arial"/>
                <a:ea typeface="微软雅黑"/>
              </a:rPr>
              <a:t>设备操作与维修技术精讲</a:t>
            </a:r>
            <a:endParaRPr lang="en-US" sz="6000" b="0" strike="noStrike" spc="-1">
              <a:solidFill>
                <a:schemeClr val="dk1"/>
              </a:solidFill>
              <a:latin typeface="Arial"/>
            </a:endParaRPr>
          </a:p>
        </p:txBody>
      </p:sp>
      <p:sp>
        <p:nvSpPr>
          <p:cNvPr id="73" name="PlaceHolder 2"/>
          <p:cNvSpPr>
            <a:spLocks noGrp="1"/>
          </p:cNvSpPr>
          <p:nvPr>
            <p:ph type="subTitle" idx="4"/>
          </p:nvPr>
        </p:nvSpPr>
        <p:spPr>
          <a:xfrm>
            <a:off x="1198800" y="3560400"/>
            <a:ext cx="472680" cy="202680"/>
          </a:xfrm>
          <a:prstGeom prst="rect">
            <a:avLst/>
          </a:prstGeom>
          <a:noFill/>
          <a:ln w="0">
            <a:noFill/>
          </a:ln>
        </p:spPr>
        <p:txBody>
          <a:bodyPr lIns="90000" tIns="46800" rIns="90000" bIns="46800" anchor="t">
            <a:normAutofit fontScale="37485" lnSpcReduction="20000"/>
          </a:bodyPr>
          <a:lstStyle/>
          <a:p>
            <a:pPr indent="0" algn="ctr" defTabSz="914400">
              <a:lnSpc>
                <a:spcPct val="110000"/>
              </a:lnSpc>
              <a:spcAft>
                <a:spcPts val="1001"/>
              </a:spcAft>
              <a:buNone/>
              <a:tabLst>
                <a:tab pos="0"/>
              </a:tabLst>
            </a:pPr>
            <a:r>
              <a:rPr lang="en-US" sz="2400" b="0" strike="noStrike" spc="199">
                <a:solidFill>
                  <a:schemeClr val="dk1">
                    <a:lumMod val="65000"/>
                    <a:lumOff val="35000"/>
                  </a:schemeClr>
                </a:solidFill>
                <a:latin typeface="Arial"/>
                <a:ea typeface="微软雅黑"/>
              </a:rPr>
              <a:t> </a:t>
            </a:r>
            <a:endParaRPr lang="en-US" sz="2400" b="0" strike="noStrike" spc="-1">
              <a:solidFill>
                <a:srgbClr val="000000"/>
              </a:solidFill>
              <a:latin typeface="Arial"/>
            </a:endParaRPr>
          </a:p>
        </p:txBody>
      </p:sp>
      <p:sp>
        <p:nvSpPr>
          <p:cNvPr id="74" name="文本框 3"/>
          <p:cNvSpPr/>
          <p:nvPr/>
        </p:nvSpPr>
        <p:spPr>
          <a:xfrm>
            <a:off x="4453200" y="4485600"/>
            <a:ext cx="4063680" cy="1086840"/>
          </a:xfrm>
          <a:prstGeom prst="rect">
            <a:avLst/>
          </a:prstGeom>
          <a:noFill/>
          <a:ln w="0">
            <a:noFill/>
          </a:ln>
        </p:spPr>
        <p:style>
          <a:lnRef idx="0"/>
          <a:fillRef idx="0"/>
          <a:effectRef idx="0"/>
          <a:fontRef idx="minor"/>
        </p:style>
        <p:txBody>
          <a:bodyPr lIns="90000" tIns="45000" rIns="90000" bIns="45000" anchor="t">
            <a:noAutofit/>
          </a:bodyPr>
          <a:lstStyle/>
          <a:p>
            <a:pPr defTabSz="914400">
              <a:lnSpc>
                <a:spcPct val="100000"/>
              </a:lnSpc>
            </a:pPr>
            <a:r>
              <a:rPr lang="zh-CN" sz="1800" b="0" strike="noStrike" spc="-1">
                <a:solidFill>
                  <a:schemeClr val="dk1"/>
                </a:solidFill>
                <a:latin typeface="Arial"/>
                <a:ea typeface="微软雅黑"/>
              </a:rPr>
              <a:t>制作人：魏老师</a:t>
            </a:r>
            <a:r>
              <a:rPr lang="en-US" sz="1800" b="0" strike="noStrike" spc="-1">
                <a:solidFill>
                  <a:schemeClr val="dk1"/>
                </a:solidFill>
                <a:latin typeface="Arial"/>
                <a:ea typeface="微软雅黑"/>
              </a:rPr>
              <a:t> </a:t>
            </a:r>
            <a:endParaRPr lang="en-US" sz="1800" b="0" strike="noStrike" spc="-1">
              <a:solidFill>
                <a:srgbClr val="000000"/>
              </a:solidFill>
              <a:latin typeface="Arial"/>
            </a:endParaRPr>
          </a:p>
          <a:p>
            <a:pPr defTabSz="914400">
              <a:lnSpc>
                <a:spcPct val="100000"/>
              </a:lnSpc>
            </a:pPr>
            <a:endParaRPr lang="en-US" sz="1800" b="0" strike="noStrike" spc="-1">
              <a:solidFill>
                <a:srgbClr val="000000"/>
              </a:solidFill>
              <a:latin typeface="Arial"/>
            </a:endParaRPr>
          </a:p>
          <a:p>
            <a:pPr defTabSz="914400">
              <a:lnSpc>
                <a:spcPct val="100000"/>
              </a:lnSpc>
            </a:pPr>
            <a:r>
              <a:rPr lang="zh-CN" sz="1800" b="0" strike="noStrike" spc="-1">
                <a:solidFill>
                  <a:schemeClr val="dk1"/>
                </a:solidFill>
                <a:latin typeface="Arial"/>
                <a:ea typeface="微软雅黑"/>
              </a:rPr>
              <a:t>制作时间：</a:t>
            </a:r>
            <a:r>
              <a:rPr lang="en-US" sz="1800" b="0" strike="noStrike" spc="-1">
                <a:solidFill>
                  <a:schemeClr val="dk1"/>
                </a:solidFill>
                <a:latin typeface="Arial"/>
                <a:ea typeface="微软雅黑"/>
              </a:rPr>
              <a:t>2024</a:t>
            </a:r>
            <a:r>
              <a:rPr lang="zh-CN" sz="1800" b="0" strike="noStrike" spc="-1">
                <a:solidFill>
                  <a:schemeClr val="dk1"/>
                </a:solidFill>
                <a:latin typeface="Arial"/>
                <a:ea typeface="微软雅黑"/>
              </a:rPr>
              <a:t>年</a:t>
            </a:r>
            <a:r>
              <a:rPr lang="en-US" sz="1800" b="0" strike="noStrike" spc="-1">
                <a:solidFill>
                  <a:schemeClr val="dk1"/>
                </a:solidFill>
                <a:latin typeface="Arial"/>
                <a:ea typeface="微软雅黑"/>
              </a:rPr>
              <a:t>X</a:t>
            </a:r>
            <a:r>
              <a:rPr lang="zh-CN" sz="1800" b="0" strike="noStrike" spc="-1">
                <a:solidFill>
                  <a:schemeClr val="dk1"/>
                </a:solidFill>
                <a:latin typeface="Arial"/>
                <a:ea typeface="微软雅黑"/>
              </a:rPr>
              <a:t>月</a:t>
            </a:r>
            <a:endParaRPr lang="en-US" sz="1800" b="0" strike="noStrike" spc="-1">
              <a:solidFill>
                <a:srgbClr val="000000"/>
              </a:solidFill>
              <a:latin typeface="Arial"/>
            </a:endParaRP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75" name="PlaceHolder 1"/>
          <p:cNvSpPr>
            <a:spLocks noGrp="1"/>
          </p:cNvSpPr>
          <p:nvPr>
            <p:ph type="title" idx="4294967295"/>
          </p:nvPr>
        </p:nvSpPr>
        <p:spPr>
          <a:xfrm>
            <a:off x="5113080" y="969120"/>
            <a:ext cx="1865880" cy="1059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目录</a:t>
            </a:r>
            <a:endParaRPr lang="en-US" sz="3600" b="0" strike="noStrike" spc="-1">
              <a:solidFill>
                <a:schemeClr val="dk1"/>
              </a:solidFill>
              <a:latin typeface="Arial"/>
            </a:endParaRPr>
          </a:p>
        </p:txBody>
      </p:sp>
      <p:sp>
        <p:nvSpPr>
          <p:cNvPr id="76" name="content"/>
          <p:cNvSpPr/>
          <p:nvPr/>
        </p:nvSpPr>
        <p:spPr>
          <a:xfrm>
            <a:off x="798840" y="2077560"/>
            <a:ext cx="7692120" cy="4260600"/>
          </a:xfrm>
          <a:prstGeom prst="rect">
            <a:avLst/>
          </a:prstGeom>
          <a:noFill/>
          <a:ln w="0">
            <a:noFill/>
          </a:ln>
        </p:spPr>
        <p:style>
          <a:lnRef idx="0"/>
          <a:fillRef idx="0"/>
          <a:effectRef idx="0"/>
          <a:fontRef idx="minor"/>
        </p:style>
        <p:txBody>
          <a:bodyPr lIns="0" tIns="0" rIns="0" bIns="0" anchor="t">
            <a:normAutofit/>
          </a:bodyPr>
          <a:lstStyle/>
          <a:p>
            <a:r>
              <a:rPr lang="zh-CN" sz="3000" b="0" strike="noStrike" spc="-1">
                <a:solidFill>
                  <a:schemeClr val="dk1"/>
                </a:solidFill>
                <a:latin typeface="微软雅黑"/>
                <a:ea typeface="微软雅黑"/>
              </a:rPr>
              <a:t>第</a:t>
            </a:r>
            <a:r>
              <a:rPr lang="en-US" sz="3000" b="0" strike="noStrike" spc="-1">
                <a:solidFill>
                  <a:schemeClr val="dk1"/>
                </a:solidFill>
                <a:latin typeface="微软雅黑"/>
                <a:ea typeface="微软雅黑"/>
              </a:rPr>
              <a:t>1</a:t>
            </a:r>
            <a:r>
              <a:rPr lang="zh-CN" sz="3000" b="0" strike="noStrike" spc="-1">
                <a:solidFill>
                  <a:schemeClr val="dk1"/>
                </a:solidFill>
                <a:latin typeface="微软雅黑"/>
                <a:ea typeface="微软雅黑"/>
              </a:rPr>
              <a:t>章  简介</a:t>
            </a:r>
            <a:endParaRPr lang="en-US" sz="3000" b="0" strike="noStrike" spc="-1">
              <a:solidFill>
                <a:srgbClr val="000000"/>
              </a:solidFill>
              <a:latin typeface="Arial"/>
            </a:endParaRPr>
          </a:p>
          <a:p>
            <a:r>
              <a:rPr lang="zh-CN" sz="3000" b="0" strike="noStrike" spc="-1">
                <a:solidFill>
                  <a:schemeClr val="dk1"/>
                </a:solidFill>
                <a:latin typeface="微软雅黑"/>
                <a:ea typeface="微软雅黑"/>
              </a:rPr>
              <a:t>第</a:t>
            </a:r>
            <a:r>
              <a:rPr lang="en-US" sz="3000" b="0" strike="noStrike" spc="-1">
                <a:solidFill>
                  <a:schemeClr val="dk1"/>
                </a:solidFill>
                <a:latin typeface="微软雅黑"/>
                <a:ea typeface="微软雅黑"/>
              </a:rPr>
              <a:t>2</a:t>
            </a:r>
            <a:r>
              <a:rPr lang="zh-CN" sz="3000" b="0" strike="noStrike" spc="-1">
                <a:solidFill>
                  <a:schemeClr val="dk1"/>
                </a:solidFill>
                <a:latin typeface="微软雅黑"/>
                <a:ea typeface="微软雅黑"/>
              </a:rPr>
              <a:t>章  设备操作基础</a:t>
            </a:r>
            <a:endParaRPr lang="en-US" sz="3000" b="0" strike="noStrike" spc="-1">
              <a:solidFill>
                <a:srgbClr val="000000"/>
              </a:solidFill>
              <a:latin typeface="Arial"/>
            </a:endParaRPr>
          </a:p>
          <a:p>
            <a:r>
              <a:rPr lang="zh-CN" sz="3000" b="0" strike="noStrike" spc="-1">
                <a:solidFill>
                  <a:schemeClr val="dk1"/>
                </a:solidFill>
                <a:latin typeface="微软雅黑"/>
                <a:ea typeface="微软雅黑"/>
              </a:rPr>
              <a:t>第</a:t>
            </a:r>
            <a:r>
              <a:rPr lang="en-US" sz="3000" b="0" strike="noStrike" spc="-1">
                <a:solidFill>
                  <a:schemeClr val="dk1"/>
                </a:solidFill>
                <a:latin typeface="微软雅黑"/>
                <a:ea typeface="微软雅黑"/>
              </a:rPr>
              <a:t>3</a:t>
            </a:r>
            <a:r>
              <a:rPr lang="zh-CN" sz="3000" b="0" strike="noStrike" spc="-1">
                <a:solidFill>
                  <a:schemeClr val="dk1"/>
                </a:solidFill>
                <a:latin typeface="微软雅黑"/>
                <a:ea typeface="微软雅黑"/>
              </a:rPr>
              <a:t>章  设备维修技术</a:t>
            </a:r>
            <a:endParaRPr lang="en-US" sz="3000" b="0" strike="noStrike" spc="-1">
              <a:solidFill>
                <a:srgbClr val="000000"/>
              </a:solidFill>
              <a:latin typeface="Arial"/>
            </a:endParaRPr>
          </a:p>
          <a:p>
            <a:r>
              <a:rPr lang="zh-CN" sz="3000" b="0" strike="noStrike" spc="-1">
                <a:solidFill>
                  <a:schemeClr val="dk1"/>
                </a:solidFill>
                <a:latin typeface="微软雅黑"/>
                <a:ea typeface="微软雅黑"/>
              </a:rPr>
              <a:t>第</a:t>
            </a:r>
            <a:r>
              <a:rPr lang="en-US" sz="3000" b="0" strike="noStrike" spc="-1">
                <a:solidFill>
                  <a:schemeClr val="dk1"/>
                </a:solidFill>
                <a:latin typeface="微软雅黑"/>
                <a:ea typeface="微软雅黑"/>
              </a:rPr>
              <a:t>4</a:t>
            </a:r>
            <a:r>
              <a:rPr lang="zh-CN" sz="3000" b="0" strike="noStrike" spc="-1">
                <a:solidFill>
                  <a:schemeClr val="dk1"/>
                </a:solidFill>
                <a:latin typeface="微软雅黑"/>
                <a:ea typeface="微软雅黑"/>
              </a:rPr>
              <a:t>章  案例与实践</a:t>
            </a:r>
            <a:endParaRPr lang="en-US" sz="3000" b="0" strike="noStrike" spc="-1">
              <a:solidFill>
                <a:srgbClr val="000000"/>
              </a:solidFill>
              <a:latin typeface="Arial"/>
            </a:endParaRPr>
          </a:p>
          <a:p>
            <a:r>
              <a:rPr lang="zh-CN" sz="3000" b="0" strike="noStrike" spc="-1">
                <a:solidFill>
                  <a:schemeClr val="dk1"/>
                </a:solidFill>
                <a:latin typeface="微软雅黑"/>
                <a:ea typeface="微软雅黑"/>
              </a:rPr>
              <a:t>第</a:t>
            </a:r>
            <a:r>
              <a:rPr lang="en-US" sz="3000" b="0" strike="noStrike" spc="-1">
                <a:solidFill>
                  <a:schemeClr val="dk1"/>
                </a:solidFill>
                <a:latin typeface="微软雅黑"/>
                <a:ea typeface="微软雅黑"/>
              </a:rPr>
              <a:t>5</a:t>
            </a:r>
            <a:r>
              <a:rPr lang="zh-CN" sz="3000" b="0" strike="noStrike" spc="-1">
                <a:solidFill>
                  <a:schemeClr val="dk1"/>
                </a:solidFill>
                <a:latin typeface="微软雅黑"/>
                <a:ea typeface="微软雅黑"/>
              </a:rPr>
              <a:t>章  未来展望</a:t>
            </a:r>
            <a:endParaRPr lang="en-US" sz="3000" b="0" strike="noStrike" spc="-1">
              <a:solidFill>
                <a:srgbClr val="000000"/>
              </a:solidFill>
              <a:latin typeface="Arial"/>
            </a:endParaRPr>
          </a:p>
          <a:p>
            <a:pPr defTabSz="914400">
              <a:lnSpc>
                <a:spcPct val="100000"/>
              </a:lnSpc>
            </a:pPr>
            <a:r>
              <a:rPr lang="zh-CN" sz="3000" b="0" strike="noStrike" spc="-1">
                <a:solidFill>
                  <a:schemeClr val="dk1"/>
                </a:solidFill>
                <a:latin typeface="微软雅黑"/>
                <a:ea typeface="微软雅黑"/>
              </a:rPr>
              <a:t>第</a:t>
            </a:r>
            <a:r>
              <a:rPr lang="en-US" sz="3000" b="0" strike="noStrike" spc="-1">
                <a:solidFill>
                  <a:schemeClr val="dk1"/>
                </a:solidFill>
                <a:latin typeface="微软雅黑"/>
                <a:ea typeface="微软雅黑"/>
              </a:rPr>
              <a:t>6</a:t>
            </a:r>
            <a:r>
              <a:rPr lang="zh-CN" sz="3000" b="0" strike="noStrike" spc="-1">
                <a:solidFill>
                  <a:schemeClr val="dk1"/>
                </a:solidFill>
                <a:latin typeface="微软雅黑"/>
                <a:ea typeface="微软雅黑"/>
              </a:rPr>
              <a:t>章  结语</a:t>
            </a:r>
            <a:endParaRPr lang="en-US" sz="3000" b="0" strike="noStrike" spc="-1">
              <a:solidFill>
                <a:srgbClr val="000000"/>
              </a:solidFill>
              <a:latin typeface="Arial"/>
            </a:endParaRP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77" name="PlaceHolder 1"/>
          <p:cNvSpPr>
            <a:spLocks noGrp="1"/>
          </p:cNvSpPr>
          <p:nvPr>
            <p:ph/>
          </p:nvPr>
        </p:nvSpPr>
        <p:spPr>
          <a:xfrm>
            <a:off x="299880" y="1488960"/>
            <a:ext cx="6318360" cy="521640"/>
          </a:xfrm>
          <a:prstGeom prst="rect">
            <a:avLst/>
          </a:prstGeom>
          <a:noFill/>
          <a:ln w="0">
            <a:noFill/>
          </a:ln>
        </p:spPr>
        <p:txBody>
          <a:bodyPr lIns="90000" tIns="46800" rIns="90000" bIns="46800" anchor="t">
            <a:normAutofit/>
          </a:bodyPr>
          <a:lstStyle/>
          <a:p>
            <a:pPr marL="228600" indent="-228600" defTabSz="914400">
              <a:lnSpc>
                <a:spcPct val="130000"/>
              </a:lnSpc>
              <a:spcAft>
                <a:spcPts val="1001"/>
              </a:spcAft>
              <a:buClr>
                <a:srgbClr val="595959"/>
              </a:buClr>
              <a:buFont typeface="Arial"/>
              <a:buChar char="●"/>
              <a:tabLst>
                <a:tab pos="1609560"/>
              </a:tabLst>
            </a:pPr>
            <a:r>
              <a:rPr lang="en-US" sz="1800" b="0" strike="noStrike" spc="148">
                <a:solidFill>
                  <a:schemeClr val="dk1">
                    <a:lumMod val="65000"/>
                    <a:lumOff val="35000"/>
                  </a:schemeClr>
                </a:solidFill>
                <a:latin typeface="Arial"/>
                <a:ea typeface="微软雅黑"/>
              </a:rPr>
              <a:t>01</a:t>
            </a:r>
            <a:endParaRPr lang="en-US" sz="1800" b="0" strike="noStrike" spc="148">
              <a:solidFill>
                <a:schemeClr val="dk1">
                  <a:lumMod val="65000"/>
                  <a:lumOff val="35000"/>
                </a:schemeClr>
              </a:solidFill>
              <a:latin typeface="Arial"/>
            </a:endParaRPr>
          </a:p>
        </p:txBody>
      </p:sp>
      <p:sp>
        <p:nvSpPr>
          <p:cNvPr id="78" name="PlaceHolder 2"/>
          <p:cNvSpPr>
            <a:spLocks noGrp="1"/>
          </p:cNvSpPr>
          <p:nvPr>
            <p:ph type="title" idx="4294967295"/>
          </p:nvPr>
        </p:nvSpPr>
        <p:spPr>
          <a:xfrm>
            <a:off x="1549440" y="2085840"/>
            <a:ext cx="9610920" cy="1572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第</a:t>
            </a:r>
            <a:r>
              <a:rPr lang="en-US" sz="3600" b="1" strike="noStrike" spc="299">
                <a:solidFill>
                  <a:schemeClr val="dk1">
                    <a:lumMod val="85000"/>
                    <a:lumOff val="15000"/>
                  </a:schemeClr>
                </a:solidFill>
                <a:latin typeface="Arial"/>
                <a:ea typeface="微软雅黑"/>
              </a:rPr>
              <a:t>1</a:t>
            </a:r>
            <a:r>
              <a:rPr lang="zh-CN" sz="3600" b="1" strike="noStrike" spc="299">
                <a:solidFill>
                  <a:schemeClr val="dk1">
                    <a:lumMod val="85000"/>
                    <a:lumOff val="15000"/>
                  </a:schemeClr>
                </a:solidFill>
                <a:latin typeface="Arial"/>
                <a:ea typeface="微软雅黑"/>
              </a:rPr>
              <a:t>章 简介</a:t>
            </a:r>
            <a:endParaRPr lang="en-US" sz="3600" b="0" strike="noStrike" spc="-1">
              <a:solidFill>
                <a:schemeClr val="dk1"/>
              </a:solidFill>
              <a:latin typeface="Arial"/>
            </a:endParaRPr>
          </a:p>
        </p:txBody>
      </p:sp>
      <p:sp>
        <p:nvSpPr>
          <p:cNvPr id="79" name="章节页"/>
          <p:cNvSpPr/>
          <p:nvPr/>
        </p:nvSpPr>
        <p:spPr>
          <a:xfrm>
            <a:off x="857880" y="1252800"/>
            <a:ext cx="1934640" cy="36396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en-US" sz="1800" b="0" strike="noStrike" spc="-1">
                <a:solidFill>
                  <a:schemeClr val="dk1"/>
                </a:solidFill>
                <a:latin typeface="Arial"/>
                <a:ea typeface="微软雅黑"/>
              </a:rPr>
              <a:t> </a:t>
            </a:r>
            <a:endParaRPr lang="en-US" sz="1800" b="0" strike="noStrike" spc="-1">
              <a:solidFill>
                <a:srgbClr val="000000"/>
              </a:solidFill>
              <a:latin typeface="Arial"/>
            </a:endParaRP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80" name="矩形 6"/>
          <p:cNvSpPr/>
          <p:nvPr/>
        </p:nvSpPr>
        <p:spPr>
          <a:xfrm>
            <a:off x="8392680" y="1403280"/>
            <a:ext cx="3102840" cy="4781880"/>
          </a:xfrm>
          <a:prstGeom prst="rect">
            <a:avLst/>
          </a:prstGeom>
          <a:no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81" name="title"/>
          <p:cNvSpPr/>
          <p:nvPr/>
        </p:nvSpPr>
        <p:spPr>
          <a:xfrm>
            <a:off x="3310200" y="685800"/>
            <a:ext cx="7092720" cy="1081800"/>
          </a:xfrm>
          <a:prstGeom prst="rect">
            <a:avLst/>
          </a:prstGeom>
          <a:noFill/>
          <a:ln w="0">
            <a:noFill/>
          </a:ln>
        </p:spPr>
        <p:style>
          <a:lnRef idx="0"/>
          <a:fillRef idx="0"/>
          <a:effectRef idx="0"/>
          <a:fontRef idx="minor"/>
        </p:style>
        <p:txBody>
          <a:bodyPr lIns="0" tIns="0" rIns="0" bIns="36360" anchor="b">
            <a:noAutofit/>
          </a:bodyPr>
          <a:lstStyle/>
          <a:p>
            <a:pPr algn="ctr" defTabSz="914400">
              <a:lnSpc>
                <a:spcPct val="100000"/>
              </a:lnSpc>
              <a:tabLst>
                <a:tab pos="0"/>
              </a:tabLst>
            </a:pPr>
            <a:r>
              <a:rPr lang="zh-CN" sz="3500" b="1" strike="noStrike" spc="299">
                <a:solidFill>
                  <a:schemeClr val="dk1"/>
                </a:solidFill>
                <a:latin typeface="Arial"/>
                <a:ea typeface="微软雅黑"/>
              </a:rPr>
              <a:t>设备操作与维修技术精讲</a:t>
            </a:r>
            <a:endParaRPr lang="en-US" sz="3500" b="0" strike="noStrike" spc="-1">
              <a:solidFill>
                <a:srgbClr val="000000"/>
              </a:solidFill>
              <a:latin typeface="Arial"/>
            </a:endParaRPr>
          </a:p>
        </p:txBody>
      </p:sp>
      <p:sp>
        <p:nvSpPr>
          <p:cNvPr id="82" name="content"/>
          <p:cNvSpPr/>
          <p:nvPr/>
        </p:nvSpPr>
        <p:spPr>
          <a:xfrm>
            <a:off x="1654920" y="2215440"/>
            <a:ext cx="9145080" cy="3969720"/>
          </a:xfrm>
          <a:prstGeom prst="rect">
            <a:avLst/>
          </a:prstGeom>
          <a:noFill/>
          <a:ln w="0">
            <a:noFill/>
          </a:ln>
        </p:spPr>
        <p:style>
          <a:lnRef idx="0"/>
          <a:fillRef idx="0"/>
          <a:effectRef idx="0"/>
          <a:fontRef idx="minor"/>
        </p:style>
        <p:txBody>
          <a:bodyPr lIns="0" tIns="0" rIns="0" bIns="0" anchor="t">
            <a:noAutofit/>
            <a:scene3d>
              <a:camera prst="orthographicFront"/>
              <a:lightRig rig="threePt" dir="t"/>
            </a:scene3d>
          </a:bodyPr>
          <a:lstStyle/>
          <a:p>
            <a:pPr defTabSz="914400">
              <a:lnSpc>
                <a:spcPct val="130000"/>
              </a:lnSpc>
              <a:tabLst>
                <a:tab pos="0"/>
              </a:tabLst>
            </a:pPr>
            <a:r>
              <a:rPr lang="zh-CN" sz="2500" b="0" strike="noStrike" spc="148">
                <a:solidFill>
                  <a:schemeClr val="dk1"/>
                </a:solidFill>
                <a:latin typeface="Arial"/>
                <a:ea typeface="微软雅黑"/>
              </a:rPr>
              <a:t>本章将介绍设备操作与维修技术的基本概念和重要性，探讨其对设备效率和寿命的影响。同时将简要介绍本书的内容架构和主要章节安排。</a:t>
            </a:r>
            <a:endParaRPr lang="en-US" sz="2500" b="0" strike="noStrike" spc="-1">
              <a:solidFill>
                <a:srgbClr val="000000"/>
              </a:solidFill>
              <a:latin typeface="Arial"/>
            </a:endParaRPr>
          </a:p>
        </p:txBody>
      </p:sp>
      <p:sp>
        <p:nvSpPr>
          <p:cNvPr id="83" name="PlaceHolder 1"/>
          <p:cNvSpPr>
            <a:spLocks noGrp="1"/>
          </p:cNvSpPr>
          <p:nvPr>
            <p:ph type="title" idx="4294967295"/>
          </p:nvPr>
        </p:nvSpPr>
        <p:spPr>
          <a:xfrm>
            <a:off x="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dk1">
                    <a:lumMod val="85000"/>
                    <a:lumOff val="15000"/>
                  </a:schemeClr>
                </a:solidFill>
                <a:latin typeface="Arial"/>
                <a:ea typeface="微软雅黑"/>
              </a:rPr>
              <a:t> </a:t>
            </a:r>
            <a:endParaRPr lang="en-US" sz="3600" b="0" strike="noStrike" spc="-1">
              <a:solidFill>
                <a:schemeClr val="dk1"/>
              </a:solidFill>
              <a:latin typeface="Arial"/>
            </a:endParaRP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84" name="PlaceHolder 1"/>
          <p:cNvSpPr>
            <a:spLocks noGrp="1"/>
          </p:cNvSpPr>
          <p:nvPr>
            <p:ph type="title" idx="4294967295"/>
          </p:nvPr>
        </p:nvSpPr>
        <p:spPr>
          <a:xfrm>
            <a:off x="2241720" y="608400"/>
            <a:ext cx="10968480" cy="7052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solidFill>
                <a:latin typeface="微软雅黑"/>
                <a:ea typeface="微软雅黑"/>
              </a:rPr>
              <a:t>设备操作技术概述</a:t>
            </a:r>
            <a:endParaRPr lang="en-US" sz="3600" b="0" strike="noStrike" spc="-1">
              <a:solidFill>
                <a:schemeClr val="dk1"/>
              </a:solidFill>
              <a:latin typeface="Arial"/>
            </a:endParaRPr>
          </a:p>
        </p:txBody>
      </p:sp>
      <p:sp>
        <p:nvSpPr>
          <p:cNvPr id="85" name="content.1.subtitle"/>
          <p:cNvSpPr/>
          <p:nvPr/>
        </p:nvSpPr>
        <p:spPr>
          <a:xfrm>
            <a:off x="113040" y="3895200"/>
            <a:ext cx="2639880" cy="16340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掌握设备操作方法，确保设备正常运行</a:t>
            </a:r>
            <a:endParaRPr lang="en-US" sz="1500" b="0" strike="noStrike" spc="-1">
              <a:solidFill>
                <a:srgbClr val="000000"/>
              </a:solidFill>
              <a:latin typeface="Arial"/>
            </a:endParaRPr>
          </a:p>
        </p:txBody>
      </p:sp>
      <p:sp>
        <p:nvSpPr>
          <p:cNvPr id="86" name="content.1.title"/>
          <p:cNvSpPr/>
          <p:nvPr/>
        </p:nvSpPr>
        <p:spPr>
          <a:xfrm>
            <a:off x="221040" y="2159640"/>
            <a:ext cx="2400120" cy="48600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定义和作用</a:t>
            </a:r>
            <a:endParaRPr lang="en-US" sz="2200" b="0" strike="noStrike" spc="-1">
              <a:solidFill>
                <a:srgbClr val="000000"/>
              </a:solidFill>
              <a:latin typeface="Arial"/>
            </a:endParaRPr>
          </a:p>
        </p:txBody>
      </p:sp>
      <p:sp>
        <p:nvSpPr>
          <p:cNvPr id="87" name="content.2.subtitle"/>
          <p:cNvSpPr/>
          <p:nvPr/>
        </p:nvSpPr>
        <p:spPr>
          <a:xfrm>
            <a:off x="9320040" y="3642840"/>
            <a:ext cx="2535840" cy="17992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不同类型设备操作技术的特点及应用</a:t>
            </a:r>
            <a:endParaRPr lang="en-US" sz="1500" b="0" strike="noStrike" spc="-1">
              <a:solidFill>
                <a:srgbClr val="000000"/>
              </a:solidFill>
              <a:latin typeface="Arial"/>
            </a:endParaRPr>
          </a:p>
        </p:txBody>
      </p:sp>
      <p:sp>
        <p:nvSpPr>
          <p:cNvPr id="88" name="content.2.title"/>
          <p:cNvSpPr/>
          <p:nvPr/>
        </p:nvSpPr>
        <p:spPr>
          <a:xfrm>
            <a:off x="9188280" y="1577880"/>
            <a:ext cx="2667240" cy="11318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分类和特点</a:t>
            </a:r>
            <a:endParaRPr lang="en-US" sz="2200" b="0" strike="noStrike" spc="-1">
              <a:solidFill>
                <a:srgbClr val="000000"/>
              </a:solidFill>
              <a:latin typeface="Arial"/>
            </a:endParaRPr>
          </a:p>
        </p:txBody>
      </p:sp>
      <p:sp>
        <p:nvSpPr>
          <p:cNvPr id="89" name="content.3.subtitle"/>
          <p:cNvSpPr/>
          <p:nvPr/>
        </p:nvSpPr>
        <p:spPr>
          <a:xfrm>
            <a:off x="3272040" y="3763800"/>
            <a:ext cx="2469240" cy="18208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未来设备操作技术的发展方向</a:t>
            </a:r>
            <a:endParaRPr lang="en-US" sz="1500" b="0" strike="noStrike" spc="-1">
              <a:solidFill>
                <a:srgbClr val="000000"/>
              </a:solidFill>
              <a:latin typeface="Arial"/>
            </a:endParaRPr>
          </a:p>
        </p:txBody>
      </p:sp>
      <p:sp>
        <p:nvSpPr>
          <p:cNvPr id="90" name="content.3.title"/>
          <p:cNvSpPr/>
          <p:nvPr/>
        </p:nvSpPr>
        <p:spPr>
          <a:xfrm>
            <a:off x="3423240" y="2366640"/>
            <a:ext cx="2228400" cy="34308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发展趋势</a:t>
            </a:r>
            <a:endParaRPr lang="en-US" sz="2200" b="0" strike="noStrike" spc="-1">
              <a:solidFill>
                <a:srgbClr val="000000"/>
              </a:solidFill>
              <a:latin typeface="Arial"/>
            </a:endParaRPr>
          </a:p>
        </p:txBody>
      </p:sp>
      <p:sp>
        <p:nvSpPr>
          <p:cNvPr id="91" name="content.4.subtitle"/>
          <p:cNvSpPr/>
          <p:nvPr/>
        </p:nvSpPr>
        <p:spPr>
          <a:xfrm>
            <a:off x="6552000" y="3763800"/>
            <a:ext cx="2459520" cy="16894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500" b="0" strike="noStrike" spc="-1">
                <a:solidFill>
                  <a:schemeClr val="dk1">
                    <a:lumMod val="85000"/>
                    <a:lumOff val="15000"/>
                  </a:schemeClr>
                </a:solidFill>
                <a:latin typeface="微软雅黑"/>
                <a:ea typeface="微软雅黑"/>
              </a:rPr>
              <a:t> </a:t>
            </a:r>
            <a:endParaRPr lang="en-US" sz="1500" b="0" strike="noStrike" spc="-1">
              <a:solidFill>
                <a:srgbClr val="000000"/>
              </a:solidFill>
              <a:latin typeface="Arial"/>
            </a:endParaRPr>
          </a:p>
        </p:txBody>
      </p:sp>
      <p:sp>
        <p:nvSpPr>
          <p:cNvPr id="92" name="content.4.title"/>
          <p:cNvSpPr/>
          <p:nvPr/>
        </p:nvSpPr>
        <p:spPr>
          <a:xfrm>
            <a:off x="6310800" y="2022480"/>
            <a:ext cx="3008880" cy="6872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2200" b="1" strike="noStrike" spc="-1">
                <a:solidFill>
                  <a:schemeClr val="dk1"/>
                </a:solidFill>
                <a:latin typeface="微软雅黑"/>
                <a:ea typeface="微软雅黑"/>
              </a:rPr>
              <a:t> </a:t>
            </a:r>
            <a:endParaRPr lang="en-US" sz="2200" b="0" strike="noStrike" spc="-1">
              <a:solidFill>
                <a:srgbClr val="000000"/>
              </a:solidFill>
              <a:latin typeface="Arial"/>
            </a:endParaRP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93" name="PlaceHolder 1"/>
          <p:cNvSpPr>
            <a:spLocks noGrp="1"/>
          </p:cNvSpPr>
          <p:nvPr>
            <p:ph type="title" idx="4294967295"/>
          </p:nvPr>
        </p:nvSpPr>
        <p:spPr>
          <a:xfrm>
            <a:off x="2241720" y="608400"/>
            <a:ext cx="10968480" cy="7052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solidFill>
                <a:latin typeface="微软雅黑"/>
                <a:ea typeface="微软雅黑"/>
              </a:rPr>
              <a:t>设备维修技术概述</a:t>
            </a:r>
            <a:endParaRPr lang="en-US" sz="3600" b="0" strike="noStrike" spc="-1">
              <a:solidFill>
                <a:schemeClr val="dk1"/>
              </a:solidFill>
              <a:latin typeface="Arial"/>
            </a:endParaRPr>
          </a:p>
        </p:txBody>
      </p:sp>
      <p:sp>
        <p:nvSpPr>
          <p:cNvPr id="94" name="content.1.subtitle"/>
          <p:cNvSpPr/>
          <p:nvPr/>
        </p:nvSpPr>
        <p:spPr>
          <a:xfrm>
            <a:off x="113040" y="3895200"/>
            <a:ext cx="2639880" cy="16340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修复设备故障，确保设备正常运转</a:t>
            </a:r>
            <a:endParaRPr lang="en-US" sz="1500" b="0" strike="noStrike" spc="-1">
              <a:solidFill>
                <a:srgbClr val="000000"/>
              </a:solidFill>
              <a:latin typeface="Arial"/>
            </a:endParaRPr>
          </a:p>
        </p:txBody>
      </p:sp>
      <p:sp>
        <p:nvSpPr>
          <p:cNvPr id="95" name="content.1.title"/>
          <p:cNvSpPr/>
          <p:nvPr/>
        </p:nvSpPr>
        <p:spPr>
          <a:xfrm>
            <a:off x="221040" y="2159640"/>
            <a:ext cx="2400120" cy="48600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定义和重要性</a:t>
            </a:r>
            <a:endParaRPr lang="en-US" sz="2200" b="0" strike="noStrike" spc="-1">
              <a:solidFill>
                <a:srgbClr val="000000"/>
              </a:solidFill>
              <a:latin typeface="Arial"/>
            </a:endParaRPr>
          </a:p>
        </p:txBody>
      </p:sp>
      <p:sp>
        <p:nvSpPr>
          <p:cNvPr id="96" name="content.2.subtitle"/>
          <p:cNvSpPr/>
          <p:nvPr/>
        </p:nvSpPr>
        <p:spPr>
          <a:xfrm>
            <a:off x="9320040" y="3642840"/>
            <a:ext cx="2535840" cy="17992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根据不同故障类型采用相应维修技术</a:t>
            </a:r>
            <a:endParaRPr lang="en-US" sz="1500" b="0" strike="noStrike" spc="-1">
              <a:solidFill>
                <a:srgbClr val="000000"/>
              </a:solidFill>
              <a:latin typeface="Arial"/>
            </a:endParaRPr>
          </a:p>
        </p:txBody>
      </p:sp>
      <p:sp>
        <p:nvSpPr>
          <p:cNvPr id="97" name="content.2.title"/>
          <p:cNvSpPr/>
          <p:nvPr/>
        </p:nvSpPr>
        <p:spPr>
          <a:xfrm>
            <a:off x="9188280" y="1577880"/>
            <a:ext cx="2667240" cy="11318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分类和应用领域</a:t>
            </a:r>
            <a:endParaRPr lang="en-US" sz="2200" b="0" strike="noStrike" spc="-1">
              <a:solidFill>
                <a:srgbClr val="000000"/>
              </a:solidFill>
              <a:latin typeface="Arial"/>
            </a:endParaRPr>
          </a:p>
        </p:txBody>
      </p:sp>
      <p:sp>
        <p:nvSpPr>
          <p:cNvPr id="98" name="content.3.subtitle"/>
          <p:cNvSpPr/>
          <p:nvPr/>
        </p:nvSpPr>
        <p:spPr>
          <a:xfrm>
            <a:off x="3272040" y="3763800"/>
            <a:ext cx="2469240" cy="18208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维修技术的演变和未来发展趋势</a:t>
            </a:r>
            <a:endParaRPr lang="en-US" sz="1500" b="0" strike="noStrike" spc="-1">
              <a:solidFill>
                <a:srgbClr val="000000"/>
              </a:solidFill>
              <a:latin typeface="Arial"/>
            </a:endParaRPr>
          </a:p>
        </p:txBody>
      </p:sp>
      <p:sp>
        <p:nvSpPr>
          <p:cNvPr id="99" name="content.3.title"/>
          <p:cNvSpPr/>
          <p:nvPr/>
        </p:nvSpPr>
        <p:spPr>
          <a:xfrm>
            <a:off x="3423240" y="2366640"/>
            <a:ext cx="2228400" cy="34308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发展历程和趋势</a:t>
            </a:r>
            <a:endParaRPr lang="en-US" sz="2200" b="0" strike="noStrike" spc="-1">
              <a:solidFill>
                <a:srgbClr val="000000"/>
              </a:solidFill>
              <a:latin typeface="Arial"/>
            </a:endParaRPr>
          </a:p>
        </p:txBody>
      </p:sp>
      <p:sp>
        <p:nvSpPr>
          <p:cNvPr id="100" name="content.4.subtitle"/>
          <p:cNvSpPr/>
          <p:nvPr/>
        </p:nvSpPr>
        <p:spPr>
          <a:xfrm>
            <a:off x="6552000" y="3763800"/>
            <a:ext cx="2459520" cy="16894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500" b="0" strike="noStrike" spc="-1">
                <a:solidFill>
                  <a:schemeClr val="dk1">
                    <a:lumMod val="85000"/>
                    <a:lumOff val="15000"/>
                  </a:schemeClr>
                </a:solidFill>
                <a:latin typeface="微软雅黑"/>
                <a:ea typeface="微软雅黑"/>
              </a:rPr>
              <a:t> </a:t>
            </a:r>
            <a:endParaRPr lang="en-US" sz="1500" b="0" strike="noStrike" spc="-1">
              <a:solidFill>
                <a:srgbClr val="000000"/>
              </a:solidFill>
              <a:latin typeface="Arial"/>
            </a:endParaRPr>
          </a:p>
        </p:txBody>
      </p:sp>
      <p:sp>
        <p:nvSpPr>
          <p:cNvPr id="101" name="content.4.title"/>
          <p:cNvSpPr/>
          <p:nvPr/>
        </p:nvSpPr>
        <p:spPr>
          <a:xfrm>
            <a:off x="6310800" y="2022480"/>
            <a:ext cx="3008880" cy="6872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2200" b="1" strike="noStrike" spc="-1">
                <a:solidFill>
                  <a:schemeClr val="dk1"/>
                </a:solidFill>
                <a:latin typeface="微软雅黑"/>
                <a:ea typeface="微软雅黑"/>
              </a:rPr>
              <a:t> </a:t>
            </a:r>
            <a:endParaRPr lang="en-US" sz="2200" b="0" strike="noStrike" spc="-1">
              <a:solidFill>
                <a:srgbClr val="000000"/>
              </a:solidFill>
              <a:latin typeface="Arial"/>
            </a:endParaRP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02" name="PlaceHolder 1"/>
          <p:cNvSpPr>
            <a:spLocks noGrp="1"/>
          </p:cNvSpPr>
          <p:nvPr>
            <p:ph type="title" idx="4294967295"/>
          </p:nvPr>
        </p:nvSpPr>
        <p:spPr>
          <a:xfrm>
            <a:off x="2643480" y="481320"/>
            <a:ext cx="4603320" cy="719640"/>
          </a:xfrm>
          <a:prstGeom prst="rect">
            <a:avLst/>
          </a:prstGeom>
          <a:noFill/>
          <a:ln w="0">
            <a:noFill/>
          </a:ln>
        </p:spPr>
        <p:txBody>
          <a:bodyPr lIns="0" tIns="0" rIns="0" bIns="0" anchor="b">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设备操作与维修技术的关系</a:t>
            </a:r>
            <a:endParaRPr lang="en-US" sz="3600" b="0" strike="noStrike" spc="-1">
              <a:solidFill>
                <a:schemeClr val="dk1"/>
              </a:solidFill>
              <a:latin typeface="Arial"/>
            </a:endParaRPr>
          </a:p>
        </p:txBody>
      </p:sp>
      <p:sp>
        <p:nvSpPr>
          <p:cNvPr id="103" name="content.1.subtitle"/>
          <p:cNvSpPr/>
          <p:nvPr/>
        </p:nvSpPr>
        <p:spPr>
          <a:xfrm>
            <a:off x="1244520" y="2356560"/>
            <a:ext cx="58809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solidFill>
                <a:latin typeface="Arial"/>
                <a:ea typeface="微软雅黑"/>
              </a:rPr>
              <a:t>设备操作影响维修技术实施，维修技术提高操作效率</a:t>
            </a:r>
            <a:endParaRPr lang="en-US" sz="2000" b="0" strike="noStrike" spc="-1">
              <a:solidFill>
                <a:srgbClr val="000000"/>
              </a:solidFill>
              <a:latin typeface="Arial"/>
            </a:endParaRPr>
          </a:p>
        </p:txBody>
      </p:sp>
      <p:sp>
        <p:nvSpPr>
          <p:cNvPr id="104" name="content.1.title"/>
          <p:cNvSpPr/>
          <p:nvPr/>
        </p:nvSpPr>
        <p:spPr>
          <a:xfrm>
            <a:off x="1329120" y="1487160"/>
            <a:ext cx="683928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联系紧密</a:t>
            </a:r>
            <a:endParaRPr lang="en-US" sz="3000" b="0" strike="noStrike" spc="-1">
              <a:solidFill>
                <a:srgbClr val="000000"/>
              </a:solidFill>
              <a:latin typeface="Arial"/>
            </a:endParaRPr>
          </a:p>
        </p:txBody>
      </p:sp>
      <p:sp>
        <p:nvSpPr>
          <p:cNvPr id="105" name="椭圆 13"/>
          <p:cNvSpPr/>
          <p:nvPr/>
        </p:nvSpPr>
        <p:spPr>
          <a:xfrm>
            <a:off x="669240" y="177408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01</a:t>
            </a:r>
            <a:endParaRPr lang="en-US" sz="1600" b="0" strike="noStrike" spc="-1">
              <a:solidFill>
                <a:srgbClr val="FFFFFF"/>
              </a:solidFill>
              <a:latin typeface="Arial"/>
            </a:endParaRPr>
          </a:p>
        </p:txBody>
      </p:sp>
      <p:sp>
        <p:nvSpPr>
          <p:cNvPr id="106" name="content.3.subtitle"/>
          <p:cNvSpPr/>
          <p:nvPr/>
        </p:nvSpPr>
        <p:spPr>
          <a:xfrm>
            <a:off x="1333440" y="5716440"/>
            <a:ext cx="537372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solidFill>
                <a:latin typeface="微软雅黑"/>
                <a:ea typeface="微软雅黑"/>
              </a:rPr>
              <a:t>及时维修减少停机时间，提高设备利用率</a:t>
            </a:r>
            <a:endParaRPr lang="en-US" sz="2000" b="0" strike="noStrike" spc="-1">
              <a:solidFill>
                <a:srgbClr val="000000"/>
              </a:solidFill>
              <a:latin typeface="Arial"/>
            </a:endParaRPr>
          </a:p>
        </p:txBody>
      </p:sp>
      <p:sp>
        <p:nvSpPr>
          <p:cNvPr id="107" name="content.3.title"/>
          <p:cNvSpPr/>
          <p:nvPr/>
        </p:nvSpPr>
        <p:spPr>
          <a:xfrm>
            <a:off x="1329120" y="4847760"/>
            <a:ext cx="737964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维修提高效率</a:t>
            </a:r>
            <a:endParaRPr lang="en-US" sz="3000" b="0" strike="noStrike" spc="-1">
              <a:solidFill>
                <a:srgbClr val="000000"/>
              </a:solidFill>
              <a:latin typeface="Arial"/>
            </a:endParaRPr>
          </a:p>
        </p:txBody>
      </p:sp>
      <p:sp>
        <p:nvSpPr>
          <p:cNvPr id="108" name="椭圆 18"/>
          <p:cNvSpPr/>
          <p:nvPr/>
        </p:nvSpPr>
        <p:spPr>
          <a:xfrm>
            <a:off x="669240" y="35114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02</a:t>
            </a:r>
            <a:endParaRPr lang="en-US" sz="1600" b="0" strike="noStrike" spc="-1">
              <a:solidFill>
                <a:srgbClr val="FFFFFF"/>
              </a:solidFill>
              <a:latin typeface="Arial"/>
            </a:endParaRPr>
          </a:p>
        </p:txBody>
      </p:sp>
      <p:sp>
        <p:nvSpPr>
          <p:cNvPr id="109" name="content.2.subtitle"/>
          <p:cNvSpPr/>
          <p:nvPr/>
        </p:nvSpPr>
        <p:spPr>
          <a:xfrm>
            <a:off x="1330920" y="3866400"/>
            <a:ext cx="683748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lumMod val="85000"/>
                    <a:lumOff val="15000"/>
                  </a:schemeClr>
                </a:solidFill>
                <a:latin typeface="微软雅黑"/>
                <a:ea typeface="微软雅黑"/>
              </a:rPr>
              <a:t>正确操作减少设备损耗，提高维修效率</a:t>
            </a:r>
            <a:endParaRPr lang="en-US" sz="2000" b="0" strike="noStrike" spc="-1">
              <a:solidFill>
                <a:srgbClr val="000000"/>
              </a:solidFill>
              <a:latin typeface="Arial"/>
            </a:endParaRPr>
          </a:p>
        </p:txBody>
      </p:sp>
      <p:sp>
        <p:nvSpPr>
          <p:cNvPr id="110" name="content.2.title"/>
          <p:cNvSpPr/>
          <p:nvPr/>
        </p:nvSpPr>
        <p:spPr>
          <a:xfrm>
            <a:off x="1329120" y="3128760"/>
            <a:ext cx="7246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操作影响维修</a:t>
            </a:r>
            <a:endParaRPr lang="en-US" sz="3000" b="0" strike="noStrike" spc="-1">
              <a:solidFill>
                <a:srgbClr val="000000"/>
              </a:solidFill>
              <a:latin typeface="Arial"/>
            </a:endParaRPr>
          </a:p>
        </p:txBody>
      </p:sp>
      <p:sp>
        <p:nvSpPr>
          <p:cNvPr id="111" name="椭圆 1"/>
          <p:cNvSpPr/>
          <p:nvPr/>
        </p:nvSpPr>
        <p:spPr>
          <a:xfrm>
            <a:off x="669240" y="507060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03</a:t>
            </a:r>
            <a:endParaRPr lang="en-US" sz="1600" b="0" strike="noStrike" spc="-1">
              <a:solidFill>
                <a:srgbClr val="FFFFFF"/>
              </a:solidFill>
              <a:latin typeface="Arial"/>
            </a:endParaRP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12" name="PlaceHolder 1"/>
          <p:cNvSpPr>
            <a:spLocks noGrp="1"/>
          </p:cNvSpPr>
          <p:nvPr>
            <p:ph type="title" idx="4294967295"/>
          </p:nvPr>
        </p:nvSpPr>
        <p:spPr>
          <a:xfrm>
            <a:off x="2241720" y="608400"/>
            <a:ext cx="10968480" cy="7052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solidFill>
                <a:latin typeface="微软雅黑"/>
                <a:ea typeface="微软雅黑"/>
              </a:rPr>
              <a:t>设备操作与维修技术的要点</a:t>
            </a:r>
            <a:endParaRPr lang="en-US" sz="3600" b="0" strike="noStrike" spc="-1">
              <a:solidFill>
                <a:schemeClr val="dk1"/>
              </a:solidFill>
              <a:latin typeface="Arial"/>
            </a:endParaRPr>
          </a:p>
        </p:txBody>
      </p:sp>
      <p:sp>
        <p:nvSpPr>
          <p:cNvPr id="113" name="content.1.subtitle"/>
          <p:cNvSpPr/>
          <p:nvPr/>
        </p:nvSpPr>
        <p:spPr>
          <a:xfrm>
            <a:off x="113040" y="3895200"/>
            <a:ext cx="2639880" cy="16340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熟练操作设备、定期维护保养</a:t>
            </a:r>
            <a:endParaRPr lang="en-US" sz="1500" b="0" strike="noStrike" spc="-1">
              <a:solidFill>
                <a:srgbClr val="000000"/>
              </a:solidFill>
              <a:latin typeface="Arial"/>
            </a:endParaRPr>
          </a:p>
        </p:txBody>
      </p:sp>
      <p:sp>
        <p:nvSpPr>
          <p:cNvPr id="114" name="content.1.title"/>
          <p:cNvSpPr/>
          <p:nvPr/>
        </p:nvSpPr>
        <p:spPr>
          <a:xfrm>
            <a:off x="221040" y="2159640"/>
            <a:ext cx="2400120" cy="48600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操作技术</a:t>
            </a:r>
            <a:endParaRPr lang="en-US" sz="2200" b="0" strike="noStrike" spc="-1">
              <a:solidFill>
                <a:srgbClr val="000000"/>
              </a:solidFill>
              <a:latin typeface="Arial"/>
            </a:endParaRPr>
          </a:p>
        </p:txBody>
      </p:sp>
      <p:sp>
        <p:nvSpPr>
          <p:cNvPr id="115" name="content.2.subtitle"/>
          <p:cNvSpPr/>
          <p:nvPr/>
        </p:nvSpPr>
        <p:spPr>
          <a:xfrm>
            <a:off x="9320040" y="3642840"/>
            <a:ext cx="2535840" cy="17992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快速定位故障，高效维修修复</a:t>
            </a:r>
            <a:endParaRPr lang="en-US" sz="1500" b="0" strike="noStrike" spc="-1">
              <a:solidFill>
                <a:srgbClr val="000000"/>
              </a:solidFill>
              <a:latin typeface="Arial"/>
            </a:endParaRPr>
          </a:p>
        </p:txBody>
      </p:sp>
      <p:sp>
        <p:nvSpPr>
          <p:cNvPr id="116" name="content.2.title"/>
          <p:cNvSpPr/>
          <p:nvPr/>
        </p:nvSpPr>
        <p:spPr>
          <a:xfrm>
            <a:off x="9188280" y="1577880"/>
            <a:ext cx="2667240" cy="11318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维修技术</a:t>
            </a:r>
            <a:endParaRPr lang="en-US" sz="2200" b="0" strike="noStrike" spc="-1">
              <a:solidFill>
                <a:srgbClr val="000000"/>
              </a:solidFill>
              <a:latin typeface="Arial"/>
            </a:endParaRPr>
          </a:p>
        </p:txBody>
      </p:sp>
      <p:sp>
        <p:nvSpPr>
          <p:cNvPr id="117" name="content.3.subtitle"/>
          <p:cNvSpPr/>
          <p:nvPr/>
        </p:nvSpPr>
        <p:spPr>
          <a:xfrm>
            <a:off x="3272040" y="3763800"/>
            <a:ext cx="2469240" cy="18208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操作人员配合维修人员，共同维护设备</a:t>
            </a:r>
            <a:endParaRPr lang="en-US" sz="1500" b="0" strike="noStrike" spc="-1">
              <a:solidFill>
                <a:srgbClr val="000000"/>
              </a:solidFill>
              <a:latin typeface="Arial"/>
            </a:endParaRPr>
          </a:p>
        </p:txBody>
      </p:sp>
      <p:sp>
        <p:nvSpPr>
          <p:cNvPr id="118" name="content.3.title"/>
          <p:cNvSpPr/>
          <p:nvPr/>
        </p:nvSpPr>
        <p:spPr>
          <a:xfrm>
            <a:off x="3423240" y="2366640"/>
            <a:ext cx="2228400" cy="34308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协同配合</a:t>
            </a:r>
            <a:endParaRPr lang="en-US" sz="2200" b="0" strike="noStrike" spc="-1">
              <a:solidFill>
                <a:srgbClr val="000000"/>
              </a:solidFill>
              <a:latin typeface="Arial"/>
            </a:endParaRPr>
          </a:p>
        </p:txBody>
      </p:sp>
      <p:sp>
        <p:nvSpPr>
          <p:cNvPr id="119" name="content.4.subtitle"/>
          <p:cNvSpPr/>
          <p:nvPr/>
        </p:nvSpPr>
        <p:spPr>
          <a:xfrm>
            <a:off x="6552000" y="3763800"/>
            <a:ext cx="2459520" cy="16894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500" b="0" strike="noStrike" spc="-1">
                <a:solidFill>
                  <a:schemeClr val="dk1">
                    <a:lumMod val="85000"/>
                    <a:lumOff val="15000"/>
                  </a:schemeClr>
                </a:solidFill>
                <a:latin typeface="微软雅黑"/>
                <a:ea typeface="微软雅黑"/>
              </a:rPr>
              <a:t> </a:t>
            </a:r>
            <a:endParaRPr lang="en-US" sz="1500" b="0" strike="noStrike" spc="-1">
              <a:solidFill>
                <a:srgbClr val="000000"/>
              </a:solidFill>
              <a:latin typeface="Arial"/>
            </a:endParaRPr>
          </a:p>
        </p:txBody>
      </p:sp>
      <p:sp>
        <p:nvSpPr>
          <p:cNvPr id="120" name="content.4.title"/>
          <p:cNvSpPr/>
          <p:nvPr/>
        </p:nvSpPr>
        <p:spPr>
          <a:xfrm>
            <a:off x="6310800" y="2022480"/>
            <a:ext cx="3008880" cy="6872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2200" b="1" strike="noStrike" spc="-1">
                <a:solidFill>
                  <a:schemeClr val="dk1"/>
                </a:solidFill>
                <a:latin typeface="微软雅黑"/>
                <a:ea typeface="微软雅黑"/>
              </a:rPr>
              <a:t> </a:t>
            </a:r>
            <a:endParaRPr lang="en-US" sz="2200" b="0" strike="noStrike" spc="-1">
              <a:solidFill>
                <a:srgbClr val="000000"/>
              </a:solidFill>
              <a:latin typeface="Arial"/>
            </a:endParaRP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121" name="PlaceHolder 1"/>
          <p:cNvSpPr>
            <a:spLocks noGrp="1"/>
          </p:cNvSpPr>
          <p:nvPr>
            <p:ph type="title" idx="4294967295"/>
          </p:nvPr>
        </p:nvSpPr>
        <p:spPr>
          <a:xfrm>
            <a:off x="2887920" y="283680"/>
            <a:ext cx="7095600" cy="1711080"/>
          </a:xfrm>
          <a:prstGeom prst="rect">
            <a:avLst/>
          </a:prstGeom>
          <a:noFill/>
          <a:ln w="0">
            <a:noFill/>
          </a:ln>
        </p:spPr>
        <p:txBody>
          <a:bodyPr lIns="0" tIns="0" rIns="0" bIns="0" anchor="b">
            <a:norm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设备操作与维修技术精要</a:t>
            </a:r>
            <a:endParaRPr lang="en-US" sz="3600" b="0" strike="noStrike" spc="-1">
              <a:solidFill>
                <a:schemeClr val="dk1"/>
              </a:solidFill>
              <a:latin typeface="Arial"/>
            </a:endParaRPr>
          </a:p>
        </p:txBody>
      </p:sp>
      <p:sp>
        <p:nvSpPr>
          <p:cNvPr id="122" name="content"/>
          <p:cNvSpPr/>
          <p:nvPr/>
        </p:nvSpPr>
        <p:spPr>
          <a:xfrm>
            <a:off x="837720" y="2297520"/>
            <a:ext cx="10654920" cy="440964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pPr>
            <a:r>
              <a:rPr lang="zh-CN" sz="2500" b="0" strike="noStrike" spc="-1">
                <a:solidFill>
                  <a:schemeClr val="dk1">
                    <a:lumMod val="85000"/>
                    <a:lumOff val="15000"/>
                  </a:schemeClr>
                </a:solidFill>
                <a:latin typeface="微软雅黑"/>
                <a:ea typeface="微软雅黑"/>
              </a:rPr>
              <a:t>设备操作与维修技术是确保设备正常运行和延长设备寿命的重要环节，在实际操作中必须密切配合，操作人员应熟练掌握设备操作技术，定期进行保养维护，维修人员需快速准确地定位故障，并及时高效地修复问题，以保证设备运行效率。协同合作和配合是关键，操作与维修人员要协同工作，共同维护设备，确保生产顺利进行。</a:t>
            </a:r>
            <a:endParaRPr lang="en-US" sz="2500" b="0" strike="noStrike" spc="-1">
              <a:solidFill>
                <a:srgbClr val="000000"/>
              </a:solidFill>
              <a:latin typeface="Arial"/>
            </a:endParaRP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123" name="PlaceHolder 1"/>
          <p:cNvSpPr>
            <a:spLocks noGrp="1"/>
          </p:cNvSpPr>
          <p:nvPr>
            <p:ph/>
          </p:nvPr>
        </p:nvSpPr>
        <p:spPr>
          <a:xfrm>
            <a:off x="299880" y="1488960"/>
            <a:ext cx="6318360" cy="521640"/>
          </a:xfrm>
          <a:prstGeom prst="rect">
            <a:avLst/>
          </a:prstGeom>
          <a:noFill/>
          <a:ln w="0">
            <a:noFill/>
          </a:ln>
        </p:spPr>
        <p:txBody>
          <a:bodyPr lIns="90000" tIns="46800" rIns="90000" bIns="46800" anchor="t">
            <a:normAutofit/>
          </a:bodyPr>
          <a:lstStyle/>
          <a:p>
            <a:pPr marL="228600" indent="-228600" defTabSz="914400">
              <a:lnSpc>
                <a:spcPct val="130000"/>
              </a:lnSpc>
              <a:spcAft>
                <a:spcPts val="1001"/>
              </a:spcAft>
              <a:buClr>
                <a:srgbClr val="595959"/>
              </a:buClr>
              <a:buFont typeface="Arial"/>
              <a:buChar char="●"/>
              <a:tabLst>
                <a:tab pos="1609560"/>
              </a:tabLst>
            </a:pPr>
            <a:r>
              <a:rPr lang="en-US" sz="1800" b="0" strike="noStrike" spc="148">
                <a:solidFill>
                  <a:schemeClr val="dk1">
                    <a:lumMod val="65000"/>
                    <a:lumOff val="35000"/>
                  </a:schemeClr>
                </a:solidFill>
                <a:latin typeface="Arial"/>
                <a:ea typeface="微软雅黑"/>
              </a:rPr>
              <a:t>02</a:t>
            </a:r>
            <a:endParaRPr lang="en-US" sz="1800" b="0" strike="noStrike" spc="148">
              <a:solidFill>
                <a:schemeClr val="dk1">
                  <a:lumMod val="65000"/>
                  <a:lumOff val="35000"/>
                </a:schemeClr>
              </a:solidFill>
              <a:latin typeface="Arial"/>
            </a:endParaRPr>
          </a:p>
        </p:txBody>
      </p:sp>
      <p:sp>
        <p:nvSpPr>
          <p:cNvPr id="124" name="PlaceHolder 2"/>
          <p:cNvSpPr>
            <a:spLocks noGrp="1"/>
          </p:cNvSpPr>
          <p:nvPr>
            <p:ph type="title" idx="4294967295"/>
          </p:nvPr>
        </p:nvSpPr>
        <p:spPr>
          <a:xfrm>
            <a:off x="1549440" y="2085840"/>
            <a:ext cx="9610920" cy="1572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第</a:t>
            </a:r>
            <a:r>
              <a:rPr lang="en-US" sz="3600" b="1" strike="noStrike" spc="299">
                <a:solidFill>
                  <a:schemeClr val="dk1">
                    <a:lumMod val="85000"/>
                    <a:lumOff val="15000"/>
                  </a:schemeClr>
                </a:solidFill>
                <a:latin typeface="Arial"/>
                <a:ea typeface="微软雅黑"/>
              </a:rPr>
              <a:t>2</a:t>
            </a:r>
            <a:r>
              <a:rPr lang="zh-CN" sz="3600" b="1" strike="noStrike" spc="299">
                <a:solidFill>
                  <a:schemeClr val="dk1">
                    <a:lumMod val="85000"/>
                    <a:lumOff val="15000"/>
                  </a:schemeClr>
                </a:solidFill>
                <a:latin typeface="Arial"/>
                <a:ea typeface="微软雅黑"/>
              </a:rPr>
              <a:t>章 设备操作基础</a:t>
            </a:r>
            <a:endParaRPr lang="en-US" sz="3600" b="0" strike="noStrike" spc="-1">
              <a:solidFill>
                <a:schemeClr val="dk1"/>
              </a:solidFill>
              <a:latin typeface="Arial"/>
            </a:endParaRPr>
          </a:p>
        </p:txBody>
      </p:sp>
      <p:sp>
        <p:nvSpPr>
          <p:cNvPr id="125" name="章节页"/>
          <p:cNvSpPr/>
          <p:nvPr/>
        </p:nvSpPr>
        <p:spPr>
          <a:xfrm>
            <a:off x="857880" y="1252800"/>
            <a:ext cx="1934640" cy="36396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en-US" sz="1800" b="0" strike="noStrike" spc="-1">
                <a:solidFill>
                  <a:schemeClr val="dk1"/>
                </a:solidFill>
                <a:latin typeface="Arial"/>
                <a:ea typeface="微软雅黑"/>
              </a:rPr>
              <a:t> </a:t>
            </a:r>
            <a:endParaRPr lang="en-US" sz="1800" b="0" strike="noStrike" spc="-1">
              <a:solidFill>
                <a:srgbClr val="000000"/>
              </a:solidFill>
              <a:latin typeface="Arial"/>
            </a:endParaRP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26" name="矩形 28"/>
          <p:cNvSpPr/>
          <p:nvPr/>
        </p:nvSpPr>
        <p:spPr>
          <a:xfrm>
            <a:off x="347328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27" name="content.2.title"/>
          <p:cNvSpPr/>
          <p:nvPr/>
        </p:nvSpPr>
        <p:spPr>
          <a:xfrm>
            <a:off x="2835360" y="1675080"/>
            <a:ext cx="2852640" cy="5032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设备启动、运行和停止的流程和规范</a:t>
            </a:r>
            <a:endParaRPr lang="en-US" sz="2200" b="0" strike="noStrike" spc="-1">
              <a:solidFill>
                <a:srgbClr val="000000"/>
              </a:solidFill>
              <a:latin typeface="Arial"/>
            </a:endParaRPr>
          </a:p>
        </p:txBody>
      </p:sp>
      <p:sp>
        <p:nvSpPr>
          <p:cNvPr id="128" name="content.2.content"/>
          <p:cNvSpPr/>
          <p:nvPr/>
        </p:nvSpPr>
        <p:spPr>
          <a:xfrm>
            <a:off x="2569320" y="3621960"/>
            <a:ext cx="2317320" cy="1906560"/>
          </a:xfrm>
          <a:prstGeom prst="rect">
            <a:avLst/>
          </a:prstGeom>
          <a:noFill/>
          <a:ln w="0">
            <a:noFill/>
          </a:ln>
        </p:spPr>
        <p:style>
          <a:lnRef idx="0"/>
          <a:fillRef idx="0"/>
          <a:effectRef idx="0"/>
          <a:fontRef idx="minor"/>
        </p:style>
        <p:txBody>
          <a:bodyPr lIns="0" tIns="0" rIns="0" bIns="0" anchor="t">
            <a:noAutofit/>
          </a:bodyPr>
          <a:lstStyle/>
          <a:p>
            <a:r>
              <a:rPr lang="zh-CN" sz="1500" b="0" strike="noStrike" spc="-1">
                <a:solidFill>
                  <a:schemeClr val="dk1">
                    <a:lumMod val="85000"/>
                    <a:lumOff val="15000"/>
                  </a:schemeClr>
                </a:solidFill>
                <a:latin typeface="微软雅黑"/>
                <a:ea typeface="微软雅黑"/>
              </a:rPr>
              <a:t>检查设备状态</a:t>
            </a:r>
            <a:endParaRPr lang="en-US" sz="1500" b="0" strike="noStrike" spc="-1">
              <a:solidFill>
                <a:srgbClr val="000000"/>
              </a:solidFill>
              <a:latin typeface="Arial"/>
            </a:endParaRPr>
          </a:p>
          <a:p>
            <a:r>
              <a:rPr lang="zh-CN" sz="1500" b="0" strike="noStrike" spc="-1">
                <a:solidFill>
                  <a:schemeClr val="dk1">
                    <a:lumMod val="85000"/>
                    <a:lumOff val="15000"/>
                  </a:schemeClr>
                </a:solidFill>
                <a:latin typeface="微软雅黑"/>
                <a:ea typeface="微软雅黑"/>
              </a:rPr>
              <a:t>启动设备程序</a:t>
            </a:r>
            <a:endParaRPr lang="en-US" sz="1500" b="0" strike="noStrike" spc="-1">
              <a:solidFill>
                <a:srgbClr val="000000"/>
              </a:solidFill>
              <a:latin typeface="Arial"/>
            </a:endParaRPr>
          </a:p>
          <a:p>
            <a:pPr defTabSz="914400">
              <a:lnSpc>
                <a:spcPct val="150000"/>
              </a:lnSpc>
              <a:tabLst>
                <a:tab pos="0"/>
              </a:tabLst>
            </a:pPr>
            <a:r>
              <a:rPr lang="zh-CN" sz="1500" b="0" strike="noStrike" spc="-1">
                <a:solidFill>
                  <a:schemeClr val="dk1">
                    <a:lumMod val="85000"/>
                    <a:lumOff val="15000"/>
                  </a:schemeClr>
                </a:solidFill>
                <a:latin typeface="微软雅黑"/>
                <a:ea typeface="微软雅黑"/>
              </a:rPr>
              <a:t>注意异常情况</a:t>
            </a:r>
            <a:endParaRPr lang="en-US" sz="1500" b="0" strike="noStrike" spc="-1">
              <a:solidFill>
                <a:srgbClr val="000000"/>
              </a:solidFill>
              <a:latin typeface="Arial"/>
            </a:endParaRPr>
          </a:p>
        </p:txBody>
      </p:sp>
      <p:sp>
        <p:nvSpPr>
          <p:cNvPr id="129" name="矩形 33"/>
          <p:cNvSpPr/>
          <p:nvPr/>
        </p:nvSpPr>
        <p:spPr>
          <a:xfrm>
            <a:off x="620856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30" name="content.3.title"/>
          <p:cNvSpPr/>
          <p:nvPr/>
        </p:nvSpPr>
        <p:spPr>
          <a:xfrm>
            <a:off x="5789160" y="1675080"/>
            <a:ext cx="2946600" cy="3762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设备操作中常见问题的处理方法</a:t>
            </a:r>
            <a:endParaRPr lang="en-US" sz="2200" b="0" strike="noStrike" spc="-1">
              <a:solidFill>
                <a:srgbClr val="000000"/>
              </a:solidFill>
              <a:latin typeface="Arial"/>
            </a:endParaRPr>
          </a:p>
        </p:txBody>
      </p:sp>
      <p:sp>
        <p:nvSpPr>
          <p:cNvPr id="131" name="content.3.content"/>
          <p:cNvSpPr/>
          <p:nvPr/>
        </p:nvSpPr>
        <p:spPr>
          <a:xfrm>
            <a:off x="5557680" y="3558600"/>
            <a:ext cx="2184120" cy="2280600"/>
          </a:xfrm>
          <a:prstGeom prst="rect">
            <a:avLst/>
          </a:prstGeom>
          <a:noFill/>
          <a:ln w="0">
            <a:noFill/>
          </a:ln>
        </p:spPr>
        <p:style>
          <a:lnRef idx="0"/>
          <a:fillRef idx="0"/>
          <a:effectRef idx="0"/>
          <a:fontRef idx="minor"/>
        </p:style>
        <p:txBody>
          <a:bodyPr lIns="0" tIns="0" rIns="0" bIns="0" anchor="t">
            <a:noAutofit/>
          </a:bodyPr>
          <a:lstStyle/>
          <a:p>
            <a:r>
              <a:rPr lang="zh-CN" sz="1500" b="0" strike="noStrike" spc="-1">
                <a:solidFill>
                  <a:schemeClr val="dk1">
                    <a:lumMod val="85000"/>
                    <a:lumOff val="15000"/>
                  </a:schemeClr>
                </a:solidFill>
                <a:latin typeface="微软雅黑"/>
                <a:ea typeface="微软雅黑"/>
              </a:rPr>
              <a:t>查看故障代码</a:t>
            </a:r>
            <a:endParaRPr lang="en-US" sz="1500" b="0" strike="noStrike" spc="-1">
              <a:solidFill>
                <a:srgbClr val="000000"/>
              </a:solidFill>
              <a:latin typeface="Arial"/>
            </a:endParaRPr>
          </a:p>
          <a:p>
            <a:r>
              <a:rPr lang="zh-CN" sz="1500" b="0" strike="noStrike" spc="-1">
                <a:solidFill>
                  <a:schemeClr val="dk1">
                    <a:lumMod val="85000"/>
                    <a:lumOff val="15000"/>
                  </a:schemeClr>
                </a:solidFill>
                <a:latin typeface="微软雅黑"/>
                <a:ea typeface="微软雅黑"/>
              </a:rPr>
              <a:t>联系维修人员</a:t>
            </a:r>
            <a:endParaRPr lang="en-US" sz="1500" b="0" strike="noStrike" spc="-1">
              <a:solidFill>
                <a:srgbClr val="000000"/>
              </a:solidFill>
              <a:latin typeface="Arial"/>
            </a:endParaRPr>
          </a:p>
          <a:p>
            <a:pPr defTabSz="914400">
              <a:lnSpc>
                <a:spcPct val="150000"/>
              </a:lnSpc>
              <a:tabLst>
                <a:tab pos="0"/>
              </a:tabLst>
            </a:pPr>
            <a:r>
              <a:rPr lang="zh-CN" sz="1500" b="0" strike="noStrike" spc="-1">
                <a:solidFill>
                  <a:schemeClr val="dk1">
                    <a:lumMod val="85000"/>
                    <a:lumOff val="15000"/>
                  </a:schemeClr>
                </a:solidFill>
                <a:latin typeface="微软雅黑"/>
                <a:ea typeface="微软雅黑"/>
              </a:rPr>
              <a:t>安全处理故障</a:t>
            </a:r>
            <a:endParaRPr lang="en-US" sz="1500" b="0" strike="noStrike" spc="-1">
              <a:solidFill>
                <a:srgbClr val="000000"/>
              </a:solidFill>
              <a:latin typeface="Arial"/>
            </a:endParaRPr>
          </a:p>
        </p:txBody>
      </p:sp>
      <p:sp>
        <p:nvSpPr>
          <p:cNvPr id="132" name="矩形 38"/>
          <p:cNvSpPr/>
          <p:nvPr/>
        </p:nvSpPr>
        <p:spPr>
          <a:xfrm>
            <a:off x="894204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33" name="content.4.title"/>
          <p:cNvSpPr/>
          <p:nvPr/>
        </p:nvSpPr>
        <p:spPr>
          <a:xfrm>
            <a:off x="9257040" y="1675080"/>
            <a:ext cx="2974680" cy="49572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en-US" sz="2200" b="1" strike="noStrike" spc="-1">
                <a:solidFill>
                  <a:schemeClr val="dk1"/>
                </a:solidFill>
                <a:latin typeface="微软雅黑"/>
                <a:ea typeface="微软雅黑"/>
              </a:rPr>
              <a:t> </a:t>
            </a:r>
            <a:endParaRPr lang="en-US" sz="2200" b="0" strike="noStrike" spc="-1">
              <a:solidFill>
                <a:srgbClr val="000000"/>
              </a:solidFill>
              <a:latin typeface="Arial"/>
            </a:endParaRPr>
          </a:p>
        </p:txBody>
      </p:sp>
      <p:sp>
        <p:nvSpPr>
          <p:cNvPr id="134" name="content.4.content"/>
          <p:cNvSpPr/>
          <p:nvPr/>
        </p:nvSpPr>
        <p:spPr>
          <a:xfrm>
            <a:off x="9055800" y="3621960"/>
            <a:ext cx="2948760" cy="212616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en-US" sz="1500" b="0" strike="noStrike" spc="-1">
                <a:solidFill>
                  <a:schemeClr val="dk1">
                    <a:lumMod val="85000"/>
                    <a:lumOff val="15000"/>
                  </a:schemeClr>
                </a:solidFill>
                <a:latin typeface="微软雅黑"/>
                <a:ea typeface="微软雅黑"/>
              </a:rPr>
              <a:t> </a:t>
            </a:r>
            <a:endParaRPr lang="en-US" sz="1500" b="0" strike="noStrike" spc="-1">
              <a:solidFill>
                <a:srgbClr val="000000"/>
              </a:solidFill>
              <a:latin typeface="Arial"/>
            </a:endParaRPr>
          </a:p>
        </p:txBody>
      </p:sp>
      <p:sp>
        <p:nvSpPr>
          <p:cNvPr id="135" name="PlaceHolder 1"/>
          <p:cNvSpPr>
            <a:spLocks noGrp="1"/>
          </p:cNvSpPr>
          <p:nvPr>
            <p:ph type="title" idx="4294967295"/>
          </p:nvPr>
        </p:nvSpPr>
        <p:spPr>
          <a:xfrm>
            <a:off x="180288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设备操作的基本原理</a:t>
            </a:r>
            <a:endParaRPr lang="en-US" sz="3600" b="0" strike="noStrike" spc="-1">
              <a:solidFill>
                <a:schemeClr val="dk1"/>
              </a:solidFill>
              <a:latin typeface="Arial"/>
            </a:endParaRPr>
          </a:p>
        </p:txBody>
      </p:sp>
      <p:sp>
        <p:nvSpPr>
          <p:cNvPr id="136" name="矩形 19"/>
          <p:cNvSpPr/>
          <p:nvPr/>
        </p:nvSpPr>
        <p:spPr>
          <a:xfrm>
            <a:off x="72972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37" name="content.1.title"/>
          <p:cNvSpPr/>
          <p:nvPr/>
        </p:nvSpPr>
        <p:spPr>
          <a:xfrm>
            <a:off x="57960" y="1675080"/>
            <a:ext cx="2676240" cy="3762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设备操作的定义和基本原则</a:t>
            </a:r>
            <a:endParaRPr lang="en-US" sz="2200" b="0" strike="noStrike" spc="-1">
              <a:solidFill>
                <a:srgbClr val="000000"/>
              </a:solidFill>
              <a:latin typeface="Arial"/>
            </a:endParaRPr>
          </a:p>
        </p:txBody>
      </p:sp>
      <p:sp>
        <p:nvSpPr>
          <p:cNvPr id="138" name="content.1.content"/>
          <p:cNvSpPr/>
          <p:nvPr/>
        </p:nvSpPr>
        <p:spPr>
          <a:xfrm>
            <a:off x="57960" y="3558600"/>
            <a:ext cx="1978920" cy="3171960"/>
          </a:xfrm>
          <a:prstGeom prst="rect">
            <a:avLst/>
          </a:prstGeom>
          <a:noFill/>
          <a:ln w="0">
            <a:noFill/>
          </a:ln>
        </p:spPr>
        <p:style>
          <a:lnRef idx="0"/>
          <a:fillRef idx="0"/>
          <a:effectRef idx="0"/>
          <a:fontRef idx="minor"/>
        </p:style>
        <p:txBody>
          <a:bodyPr lIns="0" tIns="0" rIns="0" bIns="0" anchor="t">
            <a:noAutofit/>
          </a:bodyPr>
          <a:lstStyle/>
          <a:p>
            <a:r>
              <a:rPr lang="zh-CN" sz="1500" b="0" strike="noStrike" spc="-1">
                <a:solidFill>
                  <a:schemeClr val="dk1">
                    <a:lumMod val="85000"/>
                    <a:lumOff val="15000"/>
                  </a:schemeClr>
                </a:solidFill>
                <a:latin typeface="微软雅黑"/>
                <a:ea typeface="微软雅黑"/>
              </a:rPr>
              <a:t>清楚设备功能</a:t>
            </a:r>
            <a:endParaRPr lang="en-US" sz="1500" b="0" strike="noStrike" spc="-1">
              <a:solidFill>
                <a:srgbClr val="000000"/>
              </a:solidFill>
              <a:latin typeface="Arial"/>
            </a:endParaRPr>
          </a:p>
          <a:p>
            <a:r>
              <a:rPr lang="zh-CN" sz="1500" b="0" strike="noStrike" spc="-1">
                <a:solidFill>
                  <a:schemeClr val="dk1">
                    <a:lumMod val="85000"/>
                    <a:lumOff val="15000"/>
                  </a:schemeClr>
                </a:solidFill>
                <a:latin typeface="微软雅黑"/>
                <a:ea typeface="微软雅黑"/>
              </a:rPr>
              <a:t>按照操作手册操作</a:t>
            </a:r>
            <a:endParaRPr lang="en-US" sz="1500" b="0" strike="noStrike" spc="-1">
              <a:solidFill>
                <a:srgbClr val="000000"/>
              </a:solidFill>
              <a:latin typeface="Arial"/>
            </a:endParaRPr>
          </a:p>
          <a:p>
            <a:pPr defTabSz="914400">
              <a:lnSpc>
                <a:spcPct val="150000"/>
              </a:lnSpc>
              <a:tabLst>
                <a:tab pos="0"/>
              </a:tabLst>
            </a:pPr>
            <a:r>
              <a:rPr lang="zh-CN" sz="1500" b="0" strike="noStrike" spc="-1">
                <a:solidFill>
                  <a:schemeClr val="dk1">
                    <a:lumMod val="85000"/>
                    <a:lumOff val="15000"/>
                  </a:schemeClr>
                </a:solidFill>
                <a:latin typeface="微软雅黑"/>
                <a:ea typeface="微软雅黑"/>
              </a:rPr>
              <a:t>遵守安全规范</a:t>
            </a:r>
            <a:endParaRPr lang="en-US" sz="1500" b="0" strike="noStrike" spc="-1">
              <a:solidFill>
                <a:srgbClr val="000000"/>
              </a:solidFill>
              <a:latin typeface="Arial"/>
            </a:endParaRP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39" name="PlaceHolder 1"/>
          <p:cNvSpPr>
            <a:spLocks noGrp="1"/>
          </p:cNvSpPr>
          <p:nvPr>
            <p:ph type="title" idx="4294967295"/>
          </p:nvPr>
        </p:nvSpPr>
        <p:spPr>
          <a:xfrm>
            <a:off x="2241720" y="608400"/>
            <a:ext cx="10968480" cy="7052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solidFill>
                <a:latin typeface="微软雅黑"/>
                <a:ea typeface="微软雅黑"/>
              </a:rPr>
              <a:t>设备操作安全</a:t>
            </a:r>
            <a:endParaRPr lang="en-US" sz="3600" b="0" strike="noStrike" spc="-1">
              <a:solidFill>
                <a:schemeClr val="dk1"/>
              </a:solidFill>
              <a:latin typeface="Arial"/>
            </a:endParaRPr>
          </a:p>
        </p:txBody>
      </p:sp>
      <p:sp>
        <p:nvSpPr>
          <p:cNvPr id="140" name="content.1.subtitle"/>
          <p:cNvSpPr/>
          <p:nvPr/>
        </p:nvSpPr>
        <p:spPr>
          <a:xfrm>
            <a:off x="113040" y="3895200"/>
            <a:ext cx="2639880" cy="16340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穿戴保护装备</a:t>
            </a:r>
            <a:endParaRPr lang="en-US" sz="1500" b="0" strike="noStrike" spc="-1">
              <a:solidFill>
                <a:srgbClr val="000000"/>
              </a:solidFill>
              <a:latin typeface="Arial"/>
            </a:endParaRPr>
          </a:p>
        </p:txBody>
      </p:sp>
      <p:sp>
        <p:nvSpPr>
          <p:cNvPr id="141" name="content.1.title"/>
          <p:cNvSpPr/>
          <p:nvPr/>
        </p:nvSpPr>
        <p:spPr>
          <a:xfrm>
            <a:off x="221040" y="2159640"/>
            <a:ext cx="2400120" cy="48600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设备操作中的安全注意事项</a:t>
            </a:r>
            <a:endParaRPr lang="en-US" sz="2200" b="0" strike="noStrike" spc="-1">
              <a:solidFill>
                <a:srgbClr val="000000"/>
              </a:solidFill>
              <a:latin typeface="Arial"/>
            </a:endParaRPr>
          </a:p>
        </p:txBody>
      </p:sp>
      <p:sp>
        <p:nvSpPr>
          <p:cNvPr id="142" name="content.2.subtitle"/>
          <p:cNvSpPr/>
          <p:nvPr/>
        </p:nvSpPr>
        <p:spPr>
          <a:xfrm>
            <a:off x="9320040" y="3642840"/>
            <a:ext cx="2535840" cy="17992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防止触电危险</a:t>
            </a:r>
            <a:endParaRPr lang="en-US" sz="1500" b="0" strike="noStrike" spc="-1">
              <a:solidFill>
                <a:srgbClr val="000000"/>
              </a:solidFill>
              <a:latin typeface="Arial"/>
            </a:endParaRPr>
          </a:p>
        </p:txBody>
      </p:sp>
      <p:sp>
        <p:nvSpPr>
          <p:cNvPr id="143" name="content.2.title"/>
          <p:cNvSpPr/>
          <p:nvPr/>
        </p:nvSpPr>
        <p:spPr>
          <a:xfrm>
            <a:off x="9188280" y="1577880"/>
            <a:ext cx="2667240" cy="11318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设备操作中的危险因素及其防范措施</a:t>
            </a:r>
            <a:endParaRPr lang="en-US" sz="2200" b="0" strike="noStrike" spc="-1">
              <a:solidFill>
                <a:srgbClr val="000000"/>
              </a:solidFill>
              <a:latin typeface="Arial"/>
            </a:endParaRPr>
          </a:p>
        </p:txBody>
      </p:sp>
      <p:sp>
        <p:nvSpPr>
          <p:cNvPr id="144" name="content.3.subtitle"/>
          <p:cNvSpPr/>
          <p:nvPr/>
        </p:nvSpPr>
        <p:spPr>
          <a:xfrm>
            <a:off x="3272040" y="3763800"/>
            <a:ext cx="2469240" cy="18208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定期安全培训</a:t>
            </a:r>
            <a:endParaRPr lang="en-US" sz="1500" b="0" strike="noStrike" spc="-1">
              <a:solidFill>
                <a:srgbClr val="000000"/>
              </a:solidFill>
              <a:latin typeface="Arial"/>
            </a:endParaRPr>
          </a:p>
        </p:txBody>
      </p:sp>
      <p:sp>
        <p:nvSpPr>
          <p:cNvPr id="145" name="content.3.title"/>
          <p:cNvSpPr/>
          <p:nvPr/>
        </p:nvSpPr>
        <p:spPr>
          <a:xfrm>
            <a:off x="3423240" y="2366640"/>
            <a:ext cx="2228400" cy="34308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安全意识培训和事故处理流程</a:t>
            </a:r>
            <a:endParaRPr lang="en-US" sz="2200" b="0" strike="noStrike" spc="-1">
              <a:solidFill>
                <a:srgbClr val="000000"/>
              </a:solidFill>
              <a:latin typeface="Arial"/>
            </a:endParaRPr>
          </a:p>
        </p:txBody>
      </p:sp>
      <p:sp>
        <p:nvSpPr>
          <p:cNvPr id="146" name="content.4.subtitle"/>
          <p:cNvSpPr/>
          <p:nvPr/>
        </p:nvSpPr>
        <p:spPr>
          <a:xfrm>
            <a:off x="6552000" y="3763800"/>
            <a:ext cx="2459520" cy="16894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500" b="0" strike="noStrike" spc="-1">
                <a:solidFill>
                  <a:schemeClr val="dk1">
                    <a:lumMod val="85000"/>
                    <a:lumOff val="15000"/>
                  </a:schemeClr>
                </a:solidFill>
                <a:latin typeface="微软雅黑"/>
                <a:ea typeface="微软雅黑"/>
              </a:rPr>
              <a:t> </a:t>
            </a:r>
            <a:endParaRPr lang="en-US" sz="1500" b="0" strike="noStrike" spc="-1">
              <a:solidFill>
                <a:srgbClr val="000000"/>
              </a:solidFill>
              <a:latin typeface="Arial"/>
            </a:endParaRPr>
          </a:p>
        </p:txBody>
      </p:sp>
      <p:sp>
        <p:nvSpPr>
          <p:cNvPr id="147" name="content.4.title"/>
          <p:cNvSpPr/>
          <p:nvPr/>
        </p:nvSpPr>
        <p:spPr>
          <a:xfrm>
            <a:off x="6310800" y="2022480"/>
            <a:ext cx="3008880" cy="6872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2200" b="1" strike="noStrike" spc="-1">
                <a:solidFill>
                  <a:schemeClr val="dk1"/>
                </a:solidFill>
                <a:latin typeface="微软雅黑"/>
                <a:ea typeface="微软雅黑"/>
              </a:rPr>
              <a:t> </a:t>
            </a:r>
            <a:endParaRPr lang="en-US" sz="2200" b="0" strike="noStrike" spc="-1">
              <a:solidFill>
                <a:srgbClr val="000000"/>
              </a:solidFill>
              <a:latin typeface="Arial"/>
            </a:endParaRP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48" name="矩形 6"/>
          <p:cNvSpPr/>
          <p:nvPr/>
        </p:nvSpPr>
        <p:spPr>
          <a:xfrm>
            <a:off x="8392680" y="1403280"/>
            <a:ext cx="3102840" cy="4781880"/>
          </a:xfrm>
          <a:prstGeom prst="rect">
            <a:avLst/>
          </a:prstGeom>
          <a:no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49" name="title"/>
          <p:cNvSpPr/>
          <p:nvPr/>
        </p:nvSpPr>
        <p:spPr>
          <a:xfrm>
            <a:off x="3310200" y="685800"/>
            <a:ext cx="7092720" cy="1081800"/>
          </a:xfrm>
          <a:prstGeom prst="rect">
            <a:avLst/>
          </a:prstGeom>
          <a:noFill/>
          <a:ln w="0">
            <a:noFill/>
          </a:ln>
        </p:spPr>
        <p:style>
          <a:lnRef idx="0"/>
          <a:fillRef idx="0"/>
          <a:effectRef idx="0"/>
          <a:fontRef idx="minor"/>
        </p:style>
        <p:txBody>
          <a:bodyPr lIns="0" tIns="0" rIns="0" bIns="36360" anchor="b">
            <a:noAutofit/>
          </a:bodyPr>
          <a:lstStyle/>
          <a:p>
            <a:pPr algn="ctr" defTabSz="914400">
              <a:lnSpc>
                <a:spcPct val="100000"/>
              </a:lnSpc>
              <a:tabLst>
                <a:tab pos="0"/>
              </a:tabLst>
            </a:pPr>
            <a:r>
              <a:rPr lang="zh-CN" sz="3500" b="1" strike="noStrike" spc="299">
                <a:solidFill>
                  <a:schemeClr val="dk1"/>
                </a:solidFill>
                <a:latin typeface="Arial"/>
                <a:ea typeface="微软雅黑"/>
              </a:rPr>
              <a:t>设备维护与保养</a:t>
            </a:r>
            <a:endParaRPr lang="en-US" sz="3500" b="0" strike="noStrike" spc="-1">
              <a:solidFill>
                <a:srgbClr val="000000"/>
              </a:solidFill>
              <a:latin typeface="Arial"/>
            </a:endParaRPr>
          </a:p>
        </p:txBody>
      </p:sp>
      <p:sp>
        <p:nvSpPr>
          <p:cNvPr id="150" name="content"/>
          <p:cNvSpPr/>
          <p:nvPr/>
        </p:nvSpPr>
        <p:spPr>
          <a:xfrm>
            <a:off x="1654920" y="2215440"/>
            <a:ext cx="9145080" cy="3969720"/>
          </a:xfrm>
          <a:prstGeom prst="rect">
            <a:avLst/>
          </a:prstGeom>
          <a:noFill/>
          <a:ln w="0">
            <a:noFill/>
          </a:ln>
        </p:spPr>
        <p:style>
          <a:lnRef idx="0"/>
          <a:fillRef idx="0"/>
          <a:effectRef idx="0"/>
          <a:fontRef idx="minor"/>
        </p:style>
        <p:txBody>
          <a:bodyPr lIns="0" tIns="0" rIns="0" bIns="0" anchor="t">
            <a:noAutofit/>
            <a:scene3d>
              <a:camera prst="orthographicFront"/>
              <a:lightRig rig="threePt" dir="t"/>
            </a:scene3d>
          </a:bodyPr>
          <a:lstStyle/>
          <a:p>
            <a:pPr defTabSz="914400">
              <a:lnSpc>
                <a:spcPct val="130000"/>
              </a:lnSpc>
              <a:tabLst>
                <a:tab pos="0"/>
              </a:tabLst>
            </a:pPr>
            <a:r>
              <a:rPr lang="zh-CN" sz="2500" b="0" strike="noStrike" spc="148">
                <a:solidFill>
                  <a:schemeClr val="dk1"/>
                </a:solidFill>
                <a:latin typeface="Arial"/>
                <a:ea typeface="微软雅黑"/>
              </a:rPr>
              <a:t>设备维护与保养是确保设备正常运行和延长使用寿命的关键步骤，定期保养可以发现潜在故障和问题，及时解决，以免影响生产效率。</a:t>
            </a:r>
            <a:endParaRPr lang="en-US" sz="2500" b="0" strike="noStrike" spc="-1">
              <a:solidFill>
                <a:srgbClr val="000000"/>
              </a:solidFill>
              <a:latin typeface="Arial"/>
            </a:endParaRPr>
          </a:p>
        </p:txBody>
      </p:sp>
      <p:sp>
        <p:nvSpPr>
          <p:cNvPr id="151" name="PlaceHolder 1"/>
          <p:cNvSpPr>
            <a:spLocks noGrp="1"/>
          </p:cNvSpPr>
          <p:nvPr>
            <p:ph type="title" idx="4294967295"/>
          </p:nvPr>
        </p:nvSpPr>
        <p:spPr>
          <a:xfrm>
            <a:off x="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dk1">
                    <a:lumMod val="85000"/>
                    <a:lumOff val="15000"/>
                  </a:schemeClr>
                </a:solidFill>
                <a:latin typeface="Arial"/>
                <a:ea typeface="微软雅黑"/>
              </a:rPr>
              <a:t> </a:t>
            </a:r>
            <a:endParaRPr lang="en-US" sz="3600" b="0" strike="noStrike" spc="-1">
              <a:solidFill>
                <a:schemeClr val="dk1"/>
              </a:solidFill>
              <a:latin typeface="Arial"/>
            </a:endParaRP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52" name="PlaceHolder 1"/>
          <p:cNvSpPr>
            <a:spLocks noGrp="1"/>
          </p:cNvSpPr>
          <p:nvPr>
            <p:ph type="title" idx="4294967295"/>
          </p:nvPr>
        </p:nvSpPr>
        <p:spPr>
          <a:xfrm>
            <a:off x="2241720" y="608400"/>
            <a:ext cx="10968480" cy="7052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solidFill>
                <a:latin typeface="微软雅黑"/>
                <a:ea typeface="微软雅黑"/>
              </a:rPr>
              <a:t>设备维护与保养</a:t>
            </a:r>
            <a:endParaRPr lang="en-US" sz="3600" b="0" strike="noStrike" spc="-1">
              <a:solidFill>
                <a:schemeClr val="dk1"/>
              </a:solidFill>
              <a:latin typeface="Arial"/>
            </a:endParaRPr>
          </a:p>
        </p:txBody>
      </p:sp>
      <p:sp>
        <p:nvSpPr>
          <p:cNvPr id="153" name="content.1.subtitle"/>
          <p:cNvSpPr/>
          <p:nvPr/>
        </p:nvSpPr>
        <p:spPr>
          <a:xfrm>
            <a:off x="113040" y="3895200"/>
            <a:ext cx="2639880" cy="16340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延长设备寿命</a:t>
            </a:r>
            <a:endParaRPr lang="en-US" sz="1500" b="0" strike="noStrike" spc="-1">
              <a:solidFill>
                <a:srgbClr val="000000"/>
              </a:solidFill>
              <a:latin typeface="Arial"/>
            </a:endParaRPr>
          </a:p>
        </p:txBody>
      </p:sp>
      <p:sp>
        <p:nvSpPr>
          <p:cNvPr id="154" name="content.1.title"/>
          <p:cNvSpPr/>
          <p:nvPr/>
        </p:nvSpPr>
        <p:spPr>
          <a:xfrm>
            <a:off x="221040" y="2159640"/>
            <a:ext cx="2400120" cy="48600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设备维护与保养的定义和目标</a:t>
            </a:r>
            <a:endParaRPr lang="en-US" sz="2200" b="0" strike="noStrike" spc="-1">
              <a:solidFill>
                <a:srgbClr val="000000"/>
              </a:solidFill>
              <a:latin typeface="Arial"/>
            </a:endParaRPr>
          </a:p>
        </p:txBody>
      </p:sp>
      <p:sp>
        <p:nvSpPr>
          <p:cNvPr id="155" name="content.2.subtitle"/>
          <p:cNvSpPr/>
          <p:nvPr/>
        </p:nvSpPr>
        <p:spPr>
          <a:xfrm>
            <a:off x="9320040" y="3642840"/>
            <a:ext cx="2535840" cy="17992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定期保养设备</a:t>
            </a:r>
            <a:endParaRPr lang="en-US" sz="1500" b="0" strike="noStrike" spc="-1">
              <a:solidFill>
                <a:srgbClr val="000000"/>
              </a:solidFill>
              <a:latin typeface="Arial"/>
            </a:endParaRPr>
          </a:p>
        </p:txBody>
      </p:sp>
      <p:sp>
        <p:nvSpPr>
          <p:cNvPr id="156" name="content.2.title"/>
          <p:cNvSpPr/>
          <p:nvPr/>
        </p:nvSpPr>
        <p:spPr>
          <a:xfrm>
            <a:off x="9188280" y="1577880"/>
            <a:ext cx="2667240" cy="11318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设备维护与保养的重要性和频率</a:t>
            </a:r>
            <a:endParaRPr lang="en-US" sz="2200" b="0" strike="noStrike" spc="-1">
              <a:solidFill>
                <a:srgbClr val="000000"/>
              </a:solidFill>
              <a:latin typeface="Arial"/>
            </a:endParaRPr>
          </a:p>
        </p:txBody>
      </p:sp>
      <p:sp>
        <p:nvSpPr>
          <p:cNvPr id="157" name="content.3.subtitle"/>
          <p:cNvSpPr/>
          <p:nvPr/>
        </p:nvSpPr>
        <p:spPr>
          <a:xfrm>
            <a:off x="3272040" y="3763800"/>
            <a:ext cx="2469240" cy="18208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维修零部件更换</a:t>
            </a:r>
            <a:endParaRPr lang="en-US" sz="1500" b="0" strike="noStrike" spc="-1">
              <a:solidFill>
                <a:srgbClr val="000000"/>
              </a:solidFill>
              <a:latin typeface="Arial"/>
            </a:endParaRPr>
          </a:p>
        </p:txBody>
      </p:sp>
      <p:sp>
        <p:nvSpPr>
          <p:cNvPr id="158" name="content.3.title"/>
          <p:cNvSpPr/>
          <p:nvPr/>
        </p:nvSpPr>
        <p:spPr>
          <a:xfrm>
            <a:off x="3423240" y="2366640"/>
            <a:ext cx="2228400" cy="34308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设备维护常见问题及解决方案</a:t>
            </a:r>
            <a:endParaRPr lang="en-US" sz="2200" b="0" strike="noStrike" spc="-1">
              <a:solidFill>
                <a:srgbClr val="000000"/>
              </a:solidFill>
              <a:latin typeface="Arial"/>
            </a:endParaRPr>
          </a:p>
        </p:txBody>
      </p:sp>
      <p:sp>
        <p:nvSpPr>
          <p:cNvPr id="159" name="content.4.subtitle"/>
          <p:cNvSpPr/>
          <p:nvPr/>
        </p:nvSpPr>
        <p:spPr>
          <a:xfrm>
            <a:off x="6552000" y="3763800"/>
            <a:ext cx="2459520" cy="16894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500" b="0" strike="noStrike" spc="-1">
                <a:solidFill>
                  <a:schemeClr val="dk1">
                    <a:lumMod val="85000"/>
                    <a:lumOff val="15000"/>
                  </a:schemeClr>
                </a:solidFill>
                <a:latin typeface="微软雅黑"/>
                <a:ea typeface="微软雅黑"/>
              </a:rPr>
              <a:t> </a:t>
            </a:r>
            <a:endParaRPr lang="en-US" sz="1500" b="0" strike="noStrike" spc="-1">
              <a:solidFill>
                <a:srgbClr val="000000"/>
              </a:solidFill>
              <a:latin typeface="Arial"/>
            </a:endParaRPr>
          </a:p>
        </p:txBody>
      </p:sp>
      <p:sp>
        <p:nvSpPr>
          <p:cNvPr id="160" name="content.4.title"/>
          <p:cNvSpPr/>
          <p:nvPr/>
        </p:nvSpPr>
        <p:spPr>
          <a:xfrm>
            <a:off x="6310800" y="2022480"/>
            <a:ext cx="3008880" cy="6872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2200" b="1" strike="noStrike" spc="-1">
                <a:solidFill>
                  <a:schemeClr val="dk1"/>
                </a:solidFill>
                <a:latin typeface="微软雅黑"/>
                <a:ea typeface="微软雅黑"/>
              </a:rPr>
              <a:t> </a:t>
            </a:r>
            <a:endParaRPr lang="en-US" sz="2200" b="0" strike="noStrike" spc="-1">
              <a:solidFill>
                <a:srgbClr val="000000"/>
              </a:solidFill>
              <a:latin typeface="Arial"/>
            </a:endParaRP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61" name="PlaceHolder 1"/>
          <p:cNvSpPr>
            <a:spLocks noGrp="1"/>
          </p:cNvSpPr>
          <p:nvPr>
            <p:ph type="title" idx="4294967295"/>
          </p:nvPr>
        </p:nvSpPr>
        <p:spPr>
          <a:xfrm>
            <a:off x="2643480" y="481320"/>
            <a:ext cx="4603320" cy="719640"/>
          </a:xfrm>
          <a:prstGeom prst="rect">
            <a:avLst/>
          </a:prstGeom>
          <a:noFill/>
          <a:ln w="0">
            <a:noFill/>
          </a:ln>
        </p:spPr>
        <p:txBody>
          <a:bodyPr lIns="0" tIns="0" rIns="0" bIns="0" anchor="b">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设备操作技巧</a:t>
            </a:r>
            <a:endParaRPr lang="en-US" sz="3600" b="0" strike="noStrike" spc="-1">
              <a:solidFill>
                <a:schemeClr val="dk1"/>
              </a:solidFill>
              <a:latin typeface="Arial"/>
            </a:endParaRPr>
          </a:p>
        </p:txBody>
      </p:sp>
      <p:sp>
        <p:nvSpPr>
          <p:cNvPr id="162" name="content.1.subtitle"/>
          <p:cNvSpPr/>
          <p:nvPr/>
        </p:nvSpPr>
        <p:spPr>
          <a:xfrm>
            <a:off x="1244520" y="2356560"/>
            <a:ext cx="58809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solidFill>
                <a:latin typeface="Arial"/>
                <a:ea typeface="微软雅黑"/>
              </a:rPr>
              <a:t>熟练操作快捷</a:t>
            </a:r>
            <a:endParaRPr lang="en-US" sz="2000" b="0" strike="noStrike" spc="-1">
              <a:solidFill>
                <a:srgbClr val="000000"/>
              </a:solidFill>
              <a:latin typeface="Arial"/>
            </a:endParaRPr>
          </a:p>
        </p:txBody>
      </p:sp>
      <p:sp>
        <p:nvSpPr>
          <p:cNvPr id="163" name="content.1.title"/>
          <p:cNvSpPr/>
          <p:nvPr/>
        </p:nvSpPr>
        <p:spPr>
          <a:xfrm>
            <a:off x="1329120" y="1487160"/>
            <a:ext cx="683928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提高设备操作效率的技巧和方法</a:t>
            </a:r>
            <a:endParaRPr lang="en-US" sz="3000" b="0" strike="noStrike" spc="-1">
              <a:solidFill>
                <a:srgbClr val="000000"/>
              </a:solidFill>
              <a:latin typeface="Arial"/>
            </a:endParaRPr>
          </a:p>
        </p:txBody>
      </p:sp>
      <p:sp>
        <p:nvSpPr>
          <p:cNvPr id="164" name="椭圆 13"/>
          <p:cNvSpPr/>
          <p:nvPr/>
        </p:nvSpPr>
        <p:spPr>
          <a:xfrm>
            <a:off x="669240" y="177408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01</a:t>
            </a:r>
            <a:endParaRPr lang="en-US" sz="1600" b="0" strike="noStrike" spc="-1">
              <a:solidFill>
                <a:srgbClr val="FFFFFF"/>
              </a:solidFill>
              <a:latin typeface="Arial"/>
            </a:endParaRPr>
          </a:p>
        </p:txBody>
      </p:sp>
      <p:sp>
        <p:nvSpPr>
          <p:cNvPr id="165" name="content.3.subtitle"/>
          <p:cNvSpPr/>
          <p:nvPr/>
        </p:nvSpPr>
        <p:spPr>
          <a:xfrm>
            <a:off x="1333440" y="5716440"/>
            <a:ext cx="537372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solidFill>
                <a:latin typeface="微软雅黑"/>
                <a:ea typeface="微软雅黑"/>
              </a:rPr>
              <a:t>避免操作失误</a:t>
            </a:r>
            <a:endParaRPr lang="en-US" sz="2000" b="0" strike="noStrike" spc="-1">
              <a:solidFill>
                <a:srgbClr val="000000"/>
              </a:solidFill>
              <a:latin typeface="Arial"/>
            </a:endParaRPr>
          </a:p>
        </p:txBody>
      </p:sp>
      <p:sp>
        <p:nvSpPr>
          <p:cNvPr id="166" name="content.3.title"/>
          <p:cNvSpPr/>
          <p:nvPr/>
        </p:nvSpPr>
        <p:spPr>
          <a:xfrm>
            <a:off x="1329120" y="4847760"/>
            <a:ext cx="737964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设备操作中的常见误区和解决方法</a:t>
            </a:r>
            <a:endParaRPr lang="en-US" sz="3000" b="0" strike="noStrike" spc="-1">
              <a:solidFill>
                <a:srgbClr val="000000"/>
              </a:solidFill>
              <a:latin typeface="Arial"/>
            </a:endParaRPr>
          </a:p>
        </p:txBody>
      </p:sp>
      <p:sp>
        <p:nvSpPr>
          <p:cNvPr id="167" name="椭圆 18"/>
          <p:cNvSpPr/>
          <p:nvPr/>
        </p:nvSpPr>
        <p:spPr>
          <a:xfrm>
            <a:off x="669240" y="35114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02</a:t>
            </a:r>
            <a:endParaRPr lang="en-US" sz="1600" b="0" strike="noStrike" spc="-1">
              <a:solidFill>
                <a:srgbClr val="FFFFFF"/>
              </a:solidFill>
              <a:latin typeface="Arial"/>
            </a:endParaRPr>
          </a:p>
        </p:txBody>
      </p:sp>
      <p:sp>
        <p:nvSpPr>
          <p:cNvPr id="168" name="content.2.subtitle"/>
          <p:cNvSpPr/>
          <p:nvPr/>
        </p:nvSpPr>
        <p:spPr>
          <a:xfrm>
            <a:off x="1330920" y="3866400"/>
            <a:ext cx="683748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lumMod val="85000"/>
                    <a:lumOff val="15000"/>
                  </a:schemeClr>
                </a:solidFill>
                <a:latin typeface="微软雅黑"/>
                <a:ea typeface="微软雅黑"/>
              </a:rPr>
              <a:t>小心操作按钮</a:t>
            </a:r>
            <a:endParaRPr lang="en-US" sz="2000" b="0" strike="noStrike" spc="-1">
              <a:solidFill>
                <a:srgbClr val="000000"/>
              </a:solidFill>
              <a:latin typeface="Arial"/>
            </a:endParaRPr>
          </a:p>
        </p:txBody>
      </p:sp>
      <p:sp>
        <p:nvSpPr>
          <p:cNvPr id="169" name="content.2.title"/>
          <p:cNvSpPr/>
          <p:nvPr/>
        </p:nvSpPr>
        <p:spPr>
          <a:xfrm>
            <a:off x="1329120" y="3128760"/>
            <a:ext cx="7246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设备操作中的注意事项和技巧</a:t>
            </a:r>
            <a:endParaRPr lang="en-US" sz="3000" b="0" strike="noStrike" spc="-1">
              <a:solidFill>
                <a:srgbClr val="000000"/>
              </a:solidFill>
              <a:latin typeface="Arial"/>
            </a:endParaRPr>
          </a:p>
        </p:txBody>
      </p:sp>
      <p:sp>
        <p:nvSpPr>
          <p:cNvPr id="170" name="椭圆 1"/>
          <p:cNvSpPr/>
          <p:nvPr/>
        </p:nvSpPr>
        <p:spPr>
          <a:xfrm>
            <a:off x="669240" y="507060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03</a:t>
            </a:r>
            <a:endParaRPr lang="en-US" sz="1600" b="0" strike="noStrike" spc="-1">
              <a:solidFill>
                <a:srgbClr val="FFFFFF"/>
              </a:solidFill>
              <a:latin typeface="Arial"/>
            </a:endParaRP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171" name="PlaceHolder 1"/>
          <p:cNvSpPr>
            <a:spLocks noGrp="1"/>
          </p:cNvSpPr>
          <p:nvPr>
            <p:ph type="title" idx="4294967295"/>
          </p:nvPr>
        </p:nvSpPr>
        <p:spPr>
          <a:xfrm>
            <a:off x="2887920" y="283680"/>
            <a:ext cx="7095600" cy="1711080"/>
          </a:xfrm>
          <a:prstGeom prst="rect">
            <a:avLst/>
          </a:prstGeom>
          <a:noFill/>
          <a:ln w="0">
            <a:noFill/>
          </a:ln>
        </p:spPr>
        <p:txBody>
          <a:bodyPr lIns="0" tIns="0" rIns="0" bIns="0" anchor="b">
            <a:norm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结尾</a:t>
            </a:r>
            <a:endParaRPr lang="en-US" sz="3600" b="0" strike="noStrike" spc="-1">
              <a:solidFill>
                <a:schemeClr val="dk1"/>
              </a:solidFill>
              <a:latin typeface="Arial"/>
            </a:endParaRPr>
          </a:p>
        </p:txBody>
      </p:sp>
      <p:sp>
        <p:nvSpPr>
          <p:cNvPr id="172" name="content"/>
          <p:cNvSpPr/>
          <p:nvPr/>
        </p:nvSpPr>
        <p:spPr>
          <a:xfrm>
            <a:off x="837720" y="2297520"/>
            <a:ext cx="10654920" cy="440964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pPr>
            <a:r>
              <a:rPr lang="zh-CN" sz="2500" b="0" strike="noStrike" spc="-1">
                <a:solidFill>
                  <a:schemeClr val="dk1">
                    <a:lumMod val="85000"/>
                    <a:lumOff val="15000"/>
                  </a:schemeClr>
                </a:solidFill>
                <a:latin typeface="微软雅黑"/>
                <a:ea typeface="微软雅黑"/>
              </a:rPr>
              <a:t>通过学习本章内容，您可以更好地掌握设备操作与维护的基础知识，提高设备操作技巧，确保设备安全运行，及时处理维护问题。</a:t>
            </a:r>
            <a:endParaRPr lang="en-US" sz="2500" b="0" strike="noStrike" spc="-1">
              <a:solidFill>
                <a:srgbClr val="000000"/>
              </a:solidFill>
              <a:latin typeface="Arial"/>
            </a:endParaRPr>
          </a:p>
        </p:txBody>
      </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173" name="PlaceHolder 1"/>
          <p:cNvSpPr>
            <a:spLocks noGrp="1"/>
          </p:cNvSpPr>
          <p:nvPr>
            <p:ph/>
          </p:nvPr>
        </p:nvSpPr>
        <p:spPr>
          <a:xfrm>
            <a:off x="299880" y="1488960"/>
            <a:ext cx="6318360" cy="521640"/>
          </a:xfrm>
          <a:prstGeom prst="rect">
            <a:avLst/>
          </a:prstGeom>
          <a:noFill/>
          <a:ln w="0">
            <a:noFill/>
          </a:ln>
        </p:spPr>
        <p:txBody>
          <a:bodyPr lIns="90000" tIns="46800" rIns="90000" bIns="46800" anchor="t">
            <a:normAutofit/>
          </a:bodyPr>
          <a:lstStyle/>
          <a:p>
            <a:pPr marL="228600" indent="-228600" defTabSz="914400">
              <a:lnSpc>
                <a:spcPct val="130000"/>
              </a:lnSpc>
              <a:spcAft>
                <a:spcPts val="1001"/>
              </a:spcAft>
              <a:buClr>
                <a:srgbClr val="595959"/>
              </a:buClr>
              <a:buFont typeface="Arial"/>
              <a:buChar char="●"/>
              <a:tabLst>
                <a:tab pos="1609560"/>
              </a:tabLst>
            </a:pPr>
            <a:r>
              <a:rPr lang="en-US" sz="1800" b="0" strike="noStrike" spc="148">
                <a:solidFill>
                  <a:schemeClr val="dk1">
                    <a:lumMod val="65000"/>
                    <a:lumOff val="35000"/>
                  </a:schemeClr>
                </a:solidFill>
                <a:latin typeface="Arial"/>
                <a:ea typeface="微软雅黑"/>
              </a:rPr>
              <a:t>03</a:t>
            </a:r>
            <a:endParaRPr lang="en-US" sz="1800" b="0" strike="noStrike" spc="148">
              <a:solidFill>
                <a:schemeClr val="dk1">
                  <a:lumMod val="65000"/>
                  <a:lumOff val="35000"/>
                </a:schemeClr>
              </a:solidFill>
              <a:latin typeface="Arial"/>
            </a:endParaRPr>
          </a:p>
        </p:txBody>
      </p:sp>
      <p:sp>
        <p:nvSpPr>
          <p:cNvPr id="174" name="PlaceHolder 2"/>
          <p:cNvSpPr>
            <a:spLocks noGrp="1"/>
          </p:cNvSpPr>
          <p:nvPr>
            <p:ph type="title" idx="4294967295"/>
          </p:nvPr>
        </p:nvSpPr>
        <p:spPr>
          <a:xfrm>
            <a:off x="1549440" y="2085840"/>
            <a:ext cx="9610920" cy="1572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第</a:t>
            </a:r>
            <a:r>
              <a:rPr lang="en-US" sz="3600" b="1" strike="noStrike" spc="299">
                <a:solidFill>
                  <a:schemeClr val="dk1">
                    <a:lumMod val="85000"/>
                    <a:lumOff val="15000"/>
                  </a:schemeClr>
                </a:solidFill>
                <a:latin typeface="Arial"/>
                <a:ea typeface="微软雅黑"/>
              </a:rPr>
              <a:t>3</a:t>
            </a:r>
            <a:r>
              <a:rPr lang="zh-CN" sz="3600" b="1" strike="noStrike" spc="299">
                <a:solidFill>
                  <a:schemeClr val="dk1">
                    <a:lumMod val="85000"/>
                    <a:lumOff val="15000"/>
                  </a:schemeClr>
                </a:solidFill>
                <a:latin typeface="Arial"/>
                <a:ea typeface="微软雅黑"/>
              </a:rPr>
              <a:t>章 设备维修技术</a:t>
            </a:r>
            <a:endParaRPr lang="en-US" sz="3600" b="0" strike="noStrike" spc="-1">
              <a:solidFill>
                <a:schemeClr val="dk1"/>
              </a:solidFill>
              <a:latin typeface="Arial"/>
            </a:endParaRPr>
          </a:p>
        </p:txBody>
      </p:sp>
      <p:sp>
        <p:nvSpPr>
          <p:cNvPr id="175" name="章节页"/>
          <p:cNvSpPr/>
          <p:nvPr/>
        </p:nvSpPr>
        <p:spPr>
          <a:xfrm>
            <a:off x="857880" y="1252800"/>
            <a:ext cx="1934640" cy="36396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en-US" sz="1800" b="0" strike="noStrike" spc="-1">
                <a:solidFill>
                  <a:schemeClr val="dk1"/>
                </a:solidFill>
                <a:latin typeface="Arial"/>
                <a:ea typeface="微软雅黑"/>
              </a:rPr>
              <a:t> </a:t>
            </a:r>
            <a:endParaRPr lang="en-US" sz="1800" b="0" strike="noStrike" spc="-1">
              <a:solidFill>
                <a:srgbClr val="000000"/>
              </a:solidFill>
              <a:latin typeface="Arial"/>
            </a:endParaRPr>
          </a:p>
        </p:txBody>
      </p:sp>
    </p:spTree>
  </p:cSld>
  <p:clrMapOvr>
    <a:masterClrMapping/>
  </p:clrMapOvr>
  <p:transition/>
  <p:timing/>
</p:sld>
</file>

<file path=ppt/slides/slide1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76" name="矩形 6"/>
          <p:cNvSpPr/>
          <p:nvPr/>
        </p:nvSpPr>
        <p:spPr>
          <a:xfrm>
            <a:off x="8392680" y="1403280"/>
            <a:ext cx="3102840" cy="4781880"/>
          </a:xfrm>
          <a:prstGeom prst="rect">
            <a:avLst/>
          </a:prstGeom>
          <a:no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77" name="title"/>
          <p:cNvSpPr/>
          <p:nvPr/>
        </p:nvSpPr>
        <p:spPr>
          <a:xfrm>
            <a:off x="3310200" y="685800"/>
            <a:ext cx="7092720" cy="1081800"/>
          </a:xfrm>
          <a:prstGeom prst="rect">
            <a:avLst/>
          </a:prstGeom>
          <a:noFill/>
          <a:ln w="0">
            <a:noFill/>
          </a:ln>
        </p:spPr>
        <p:style>
          <a:lnRef idx="0"/>
          <a:fillRef idx="0"/>
          <a:effectRef idx="0"/>
          <a:fontRef idx="minor"/>
        </p:style>
        <p:txBody>
          <a:bodyPr lIns="0" tIns="0" rIns="0" bIns="36360" anchor="b">
            <a:noAutofit/>
          </a:bodyPr>
          <a:lstStyle/>
          <a:p>
            <a:pPr algn="ctr" defTabSz="914400">
              <a:lnSpc>
                <a:spcPct val="100000"/>
              </a:lnSpc>
              <a:tabLst>
                <a:tab pos="0"/>
              </a:tabLst>
            </a:pPr>
            <a:r>
              <a:rPr lang="zh-CN" sz="3500" b="1" strike="noStrike" spc="299">
                <a:solidFill>
                  <a:schemeClr val="dk1"/>
                </a:solidFill>
                <a:latin typeface="Arial"/>
                <a:ea typeface="微软雅黑"/>
              </a:rPr>
              <a:t>设备故障诊断</a:t>
            </a:r>
            <a:endParaRPr lang="en-US" sz="3500" b="0" strike="noStrike" spc="-1">
              <a:solidFill>
                <a:srgbClr val="000000"/>
              </a:solidFill>
              <a:latin typeface="Arial"/>
            </a:endParaRPr>
          </a:p>
        </p:txBody>
      </p:sp>
      <p:sp>
        <p:nvSpPr>
          <p:cNvPr id="178" name="content"/>
          <p:cNvSpPr/>
          <p:nvPr/>
        </p:nvSpPr>
        <p:spPr>
          <a:xfrm>
            <a:off x="1654920" y="2215440"/>
            <a:ext cx="9145080" cy="3969720"/>
          </a:xfrm>
          <a:prstGeom prst="rect">
            <a:avLst/>
          </a:prstGeom>
          <a:noFill/>
          <a:ln w="0">
            <a:noFill/>
          </a:ln>
        </p:spPr>
        <p:style>
          <a:lnRef idx="0"/>
          <a:fillRef idx="0"/>
          <a:effectRef idx="0"/>
          <a:fontRef idx="minor"/>
        </p:style>
        <p:txBody>
          <a:bodyPr lIns="0" tIns="0" rIns="0" bIns="0" anchor="t">
            <a:noAutofit/>
            <a:scene3d>
              <a:camera prst="orthographicFront"/>
              <a:lightRig rig="threePt" dir="t"/>
            </a:scene3d>
          </a:bodyPr>
          <a:lstStyle/>
          <a:p>
            <a:pPr defTabSz="914400">
              <a:lnSpc>
                <a:spcPct val="130000"/>
              </a:lnSpc>
              <a:tabLst>
                <a:tab pos="0"/>
              </a:tabLst>
            </a:pPr>
            <a:r>
              <a:rPr lang="zh-CN" sz="2500" b="0" strike="noStrike" spc="148">
                <a:solidFill>
                  <a:schemeClr val="dk1"/>
                </a:solidFill>
                <a:latin typeface="Arial"/>
                <a:ea typeface="微软雅黑"/>
              </a:rPr>
              <a:t>设备故障诊断是设备维修技术中关键的步骤，通过观察、测量和分析来确定设备故障的原因。基本原理和流程包括故障现象分析、故障排除和故障原因确认。常见方法和技巧包括故障模式识别、故障代码解析以及故障数据分析。在诊断中需要注意事项和难点包括故障表象与实际故障的区别、多重故障的判断以及诊断过程中的误区避免。</a:t>
            </a:r>
            <a:endParaRPr lang="en-US" sz="2500" b="0" strike="noStrike" spc="-1">
              <a:solidFill>
                <a:srgbClr val="000000"/>
              </a:solidFill>
              <a:latin typeface="Arial"/>
            </a:endParaRPr>
          </a:p>
        </p:txBody>
      </p:sp>
      <p:sp>
        <p:nvSpPr>
          <p:cNvPr id="179" name="PlaceHolder 1"/>
          <p:cNvSpPr>
            <a:spLocks noGrp="1"/>
          </p:cNvSpPr>
          <p:nvPr>
            <p:ph type="title" idx="4294967295"/>
          </p:nvPr>
        </p:nvSpPr>
        <p:spPr>
          <a:xfrm>
            <a:off x="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dk1">
                    <a:lumMod val="85000"/>
                    <a:lumOff val="15000"/>
                  </a:schemeClr>
                </a:solidFill>
                <a:latin typeface="Arial"/>
                <a:ea typeface="微软雅黑"/>
              </a:rPr>
              <a:t> </a:t>
            </a:r>
            <a:endParaRPr lang="en-US" sz="3600" b="0" strike="noStrike" spc="-1">
              <a:solidFill>
                <a:schemeClr val="dk1"/>
              </a:solidFill>
              <a:latin typeface="Arial"/>
            </a:endParaRPr>
          </a:p>
        </p:txBody>
      </p:sp>
    </p:spTree>
  </p:cSld>
  <p:clrMapOvr>
    <a:masterClrMapping/>
  </p:clrMapOvr>
  <p:transition/>
  <p:timing/>
</p:sld>
</file>

<file path=ppt/slides/slide1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80" name="PlaceHolder 1"/>
          <p:cNvSpPr>
            <a:spLocks noGrp="1"/>
          </p:cNvSpPr>
          <p:nvPr>
            <p:ph type="title" idx="4294967295"/>
          </p:nvPr>
        </p:nvSpPr>
        <p:spPr>
          <a:xfrm>
            <a:off x="2241720" y="608400"/>
            <a:ext cx="10968480" cy="7052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solidFill>
                <a:latin typeface="微软雅黑"/>
                <a:ea typeface="微软雅黑"/>
              </a:rPr>
              <a:t>设备维修技术实践</a:t>
            </a:r>
            <a:endParaRPr lang="en-US" sz="3600" b="0" strike="noStrike" spc="-1">
              <a:solidFill>
                <a:schemeClr val="dk1"/>
              </a:solidFill>
              <a:latin typeface="Arial"/>
            </a:endParaRPr>
          </a:p>
        </p:txBody>
      </p:sp>
      <p:sp>
        <p:nvSpPr>
          <p:cNvPr id="181" name="content.1.subtitle"/>
          <p:cNvSpPr/>
          <p:nvPr/>
        </p:nvSpPr>
        <p:spPr>
          <a:xfrm>
            <a:off x="113040" y="3895200"/>
            <a:ext cx="2639880" cy="16340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包括故障确认、故障定位、故障原因分析、故障修复和设备测试</a:t>
            </a:r>
            <a:endParaRPr lang="en-US" sz="1500" b="0" strike="noStrike" spc="-1">
              <a:solidFill>
                <a:srgbClr val="000000"/>
              </a:solidFill>
              <a:latin typeface="Arial"/>
            </a:endParaRPr>
          </a:p>
        </p:txBody>
      </p:sp>
      <p:sp>
        <p:nvSpPr>
          <p:cNvPr id="182" name="content.1.title"/>
          <p:cNvSpPr/>
          <p:nvPr/>
        </p:nvSpPr>
        <p:spPr>
          <a:xfrm>
            <a:off x="221040" y="2159640"/>
            <a:ext cx="2400120" cy="48600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方法和步骤</a:t>
            </a:r>
            <a:endParaRPr lang="en-US" sz="2200" b="0" strike="noStrike" spc="-1">
              <a:solidFill>
                <a:srgbClr val="000000"/>
              </a:solidFill>
              <a:latin typeface="Arial"/>
            </a:endParaRPr>
          </a:p>
        </p:txBody>
      </p:sp>
      <p:sp>
        <p:nvSpPr>
          <p:cNvPr id="183" name="content.2.subtitle"/>
          <p:cNvSpPr/>
          <p:nvPr/>
        </p:nvSpPr>
        <p:spPr>
          <a:xfrm>
            <a:off x="9320040" y="3642840"/>
            <a:ext cx="2535840" cy="17992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如设备老化导致的故障诊断难度增加、零部件更换耗时等</a:t>
            </a:r>
            <a:endParaRPr lang="en-US" sz="1500" b="0" strike="noStrike" spc="-1">
              <a:solidFill>
                <a:srgbClr val="000000"/>
              </a:solidFill>
              <a:latin typeface="Arial"/>
            </a:endParaRPr>
          </a:p>
        </p:txBody>
      </p:sp>
      <p:sp>
        <p:nvSpPr>
          <p:cNvPr id="184" name="content.2.title"/>
          <p:cNvSpPr/>
          <p:nvPr/>
        </p:nvSpPr>
        <p:spPr>
          <a:xfrm>
            <a:off x="9188280" y="1577880"/>
            <a:ext cx="2667240" cy="11318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常见挑战和解决方案</a:t>
            </a:r>
            <a:endParaRPr lang="en-US" sz="2200" b="0" strike="noStrike" spc="-1">
              <a:solidFill>
                <a:srgbClr val="000000"/>
              </a:solidFill>
              <a:latin typeface="Arial"/>
            </a:endParaRPr>
          </a:p>
        </p:txBody>
      </p:sp>
      <p:sp>
        <p:nvSpPr>
          <p:cNvPr id="185" name="content.3.subtitle"/>
          <p:cNvSpPr/>
          <p:nvPr/>
        </p:nvSpPr>
        <p:spPr>
          <a:xfrm>
            <a:off x="3272040" y="3763800"/>
            <a:ext cx="2469240" cy="18208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通过实际案例探讨解决方案，总结经验与教训</a:t>
            </a:r>
            <a:endParaRPr lang="en-US" sz="1500" b="0" strike="noStrike" spc="-1">
              <a:solidFill>
                <a:srgbClr val="000000"/>
              </a:solidFill>
              <a:latin typeface="Arial"/>
            </a:endParaRPr>
          </a:p>
        </p:txBody>
      </p:sp>
      <p:sp>
        <p:nvSpPr>
          <p:cNvPr id="186" name="content.3.title"/>
          <p:cNvSpPr/>
          <p:nvPr/>
        </p:nvSpPr>
        <p:spPr>
          <a:xfrm>
            <a:off x="3423240" y="2366640"/>
            <a:ext cx="2228400" cy="34308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案例分析和经验总结</a:t>
            </a:r>
            <a:endParaRPr lang="en-US" sz="2200" b="0" strike="noStrike" spc="-1">
              <a:solidFill>
                <a:srgbClr val="000000"/>
              </a:solidFill>
              <a:latin typeface="Arial"/>
            </a:endParaRPr>
          </a:p>
        </p:txBody>
      </p:sp>
      <p:sp>
        <p:nvSpPr>
          <p:cNvPr id="187" name="content.4.subtitle"/>
          <p:cNvSpPr/>
          <p:nvPr/>
        </p:nvSpPr>
        <p:spPr>
          <a:xfrm>
            <a:off x="6552000" y="3763800"/>
            <a:ext cx="2459520" cy="16894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500" b="0" strike="noStrike" spc="-1">
                <a:solidFill>
                  <a:schemeClr val="dk1">
                    <a:lumMod val="85000"/>
                    <a:lumOff val="15000"/>
                  </a:schemeClr>
                </a:solidFill>
                <a:latin typeface="微软雅黑"/>
                <a:ea typeface="微软雅黑"/>
              </a:rPr>
              <a:t> </a:t>
            </a:r>
            <a:endParaRPr lang="en-US" sz="1500" b="0" strike="noStrike" spc="-1">
              <a:solidFill>
                <a:srgbClr val="000000"/>
              </a:solidFill>
              <a:latin typeface="Arial"/>
            </a:endParaRPr>
          </a:p>
        </p:txBody>
      </p:sp>
      <p:sp>
        <p:nvSpPr>
          <p:cNvPr id="188" name="content.4.title"/>
          <p:cNvSpPr/>
          <p:nvPr/>
        </p:nvSpPr>
        <p:spPr>
          <a:xfrm>
            <a:off x="6310800" y="2022480"/>
            <a:ext cx="3008880" cy="6872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2200" b="1" strike="noStrike" spc="-1">
                <a:solidFill>
                  <a:schemeClr val="dk1"/>
                </a:solidFill>
                <a:latin typeface="微软雅黑"/>
                <a:ea typeface="微软雅黑"/>
              </a:rPr>
              <a:t> </a:t>
            </a:r>
            <a:endParaRPr lang="en-US" sz="2200" b="0" strike="noStrike" spc="-1">
              <a:solidFill>
                <a:srgbClr val="000000"/>
              </a:solidFill>
              <a:latin typeface="Arial"/>
            </a:endParaRPr>
          </a:p>
        </p:txBody>
      </p:sp>
    </p:spTree>
  </p:cSld>
  <p:clrMapOvr>
    <a:masterClrMapping/>
  </p:clrMapOvr>
  <p:transition/>
  <p:timing/>
</p:sld>
</file>

<file path=ppt/slides/slide2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89" name="矩形 28"/>
          <p:cNvSpPr/>
          <p:nvPr/>
        </p:nvSpPr>
        <p:spPr>
          <a:xfrm>
            <a:off x="347328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90" name="content.2.title"/>
          <p:cNvSpPr/>
          <p:nvPr/>
        </p:nvSpPr>
        <p:spPr>
          <a:xfrm>
            <a:off x="2835360" y="1675080"/>
            <a:ext cx="2852640" cy="5032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选择和维护</a:t>
            </a:r>
            <a:endParaRPr lang="en-US" sz="2200" b="0" strike="noStrike" spc="-1">
              <a:solidFill>
                <a:srgbClr val="000000"/>
              </a:solidFill>
              <a:latin typeface="Arial"/>
            </a:endParaRPr>
          </a:p>
        </p:txBody>
      </p:sp>
      <p:sp>
        <p:nvSpPr>
          <p:cNvPr id="191" name="content.2.content"/>
          <p:cNvSpPr/>
          <p:nvPr/>
        </p:nvSpPr>
        <p:spPr>
          <a:xfrm>
            <a:off x="2569320" y="3621960"/>
            <a:ext cx="2317320" cy="190656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zh-CN" sz="1500" b="0" strike="noStrike" spc="-1">
                <a:solidFill>
                  <a:schemeClr val="dk1">
                    <a:lumMod val="85000"/>
                    <a:lumOff val="15000"/>
                  </a:schemeClr>
                </a:solidFill>
                <a:latin typeface="微软雅黑"/>
                <a:ea typeface="微软雅黑"/>
              </a:rPr>
              <a:t>选用适合的工具，定期保养和维修</a:t>
            </a:r>
            <a:endParaRPr lang="en-US" sz="1500" b="0" strike="noStrike" spc="-1">
              <a:solidFill>
                <a:srgbClr val="000000"/>
              </a:solidFill>
              <a:latin typeface="Arial"/>
            </a:endParaRPr>
          </a:p>
        </p:txBody>
      </p:sp>
      <p:sp>
        <p:nvSpPr>
          <p:cNvPr id="192" name="矩形 33"/>
          <p:cNvSpPr/>
          <p:nvPr/>
        </p:nvSpPr>
        <p:spPr>
          <a:xfrm>
            <a:off x="620856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93" name="content.3.title"/>
          <p:cNvSpPr/>
          <p:nvPr/>
        </p:nvSpPr>
        <p:spPr>
          <a:xfrm>
            <a:off x="5789160" y="1675080"/>
            <a:ext cx="2946600" cy="3762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常用的设备和仪器介绍</a:t>
            </a:r>
            <a:endParaRPr lang="en-US" sz="2200" b="0" strike="noStrike" spc="-1">
              <a:solidFill>
                <a:srgbClr val="000000"/>
              </a:solidFill>
              <a:latin typeface="Arial"/>
            </a:endParaRPr>
          </a:p>
        </p:txBody>
      </p:sp>
      <p:sp>
        <p:nvSpPr>
          <p:cNvPr id="194" name="content.3.content"/>
          <p:cNvSpPr/>
          <p:nvPr/>
        </p:nvSpPr>
        <p:spPr>
          <a:xfrm>
            <a:off x="5557680" y="3558600"/>
            <a:ext cx="2184120" cy="228060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zh-CN" sz="1500" b="0" strike="noStrike" spc="-1">
                <a:solidFill>
                  <a:schemeClr val="dk1">
                    <a:lumMod val="85000"/>
                    <a:lumOff val="15000"/>
                  </a:schemeClr>
                </a:solidFill>
                <a:latin typeface="微软雅黑"/>
                <a:ea typeface="微软雅黑"/>
              </a:rPr>
              <a:t>示波器、万用表、绝缘测试仪等</a:t>
            </a:r>
            <a:endParaRPr lang="en-US" sz="1500" b="0" strike="noStrike" spc="-1">
              <a:solidFill>
                <a:srgbClr val="000000"/>
              </a:solidFill>
              <a:latin typeface="Arial"/>
            </a:endParaRPr>
          </a:p>
        </p:txBody>
      </p:sp>
      <p:sp>
        <p:nvSpPr>
          <p:cNvPr id="195" name="矩形 38"/>
          <p:cNvSpPr/>
          <p:nvPr/>
        </p:nvSpPr>
        <p:spPr>
          <a:xfrm>
            <a:off x="894204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96" name="content.4.title"/>
          <p:cNvSpPr/>
          <p:nvPr/>
        </p:nvSpPr>
        <p:spPr>
          <a:xfrm>
            <a:off x="9257040" y="1675080"/>
            <a:ext cx="2974680" cy="49572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en-US" sz="2200" b="1" strike="noStrike" spc="-1">
                <a:solidFill>
                  <a:schemeClr val="dk1"/>
                </a:solidFill>
                <a:latin typeface="微软雅黑"/>
                <a:ea typeface="微软雅黑"/>
              </a:rPr>
              <a:t> </a:t>
            </a:r>
            <a:endParaRPr lang="en-US" sz="2200" b="0" strike="noStrike" spc="-1">
              <a:solidFill>
                <a:srgbClr val="000000"/>
              </a:solidFill>
              <a:latin typeface="Arial"/>
            </a:endParaRPr>
          </a:p>
        </p:txBody>
      </p:sp>
      <p:sp>
        <p:nvSpPr>
          <p:cNvPr id="197" name="content.4.content"/>
          <p:cNvSpPr/>
          <p:nvPr/>
        </p:nvSpPr>
        <p:spPr>
          <a:xfrm>
            <a:off x="9055800" y="3621960"/>
            <a:ext cx="2948760" cy="212616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en-US" sz="1500" b="0" strike="noStrike" spc="-1">
                <a:solidFill>
                  <a:schemeClr val="dk1">
                    <a:lumMod val="85000"/>
                    <a:lumOff val="15000"/>
                  </a:schemeClr>
                </a:solidFill>
                <a:latin typeface="微软雅黑"/>
                <a:ea typeface="微软雅黑"/>
              </a:rPr>
              <a:t> </a:t>
            </a:r>
            <a:endParaRPr lang="en-US" sz="1500" b="0" strike="noStrike" spc="-1">
              <a:solidFill>
                <a:srgbClr val="000000"/>
              </a:solidFill>
              <a:latin typeface="Arial"/>
            </a:endParaRPr>
          </a:p>
        </p:txBody>
      </p:sp>
      <p:sp>
        <p:nvSpPr>
          <p:cNvPr id="198" name="PlaceHolder 1"/>
          <p:cNvSpPr>
            <a:spLocks noGrp="1"/>
          </p:cNvSpPr>
          <p:nvPr>
            <p:ph type="title" idx="4294967295"/>
          </p:nvPr>
        </p:nvSpPr>
        <p:spPr>
          <a:xfrm>
            <a:off x="180288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设备维修工具与设备</a:t>
            </a:r>
            <a:endParaRPr lang="en-US" sz="3600" b="0" strike="noStrike" spc="-1">
              <a:solidFill>
                <a:schemeClr val="dk1"/>
              </a:solidFill>
              <a:latin typeface="Arial"/>
            </a:endParaRPr>
          </a:p>
        </p:txBody>
      </p:sp>
      <p:sp>
        <p:nvSpPr>
          <p:cNvPr id="199" name="矩形 19"/>
          <p:cNvSpPr/>
          <p:nvPr/>
        </p:nvSpPr>
        <p:spPr>
          <a:xfrm>
            <a:off x="72972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200" name="content.1.title"/>
          <p:cNvSpPr/>
          <p:nvPr/>
        </p:nvSpPr>
        <p:spPr>
          <a:xfrm>
            <a:off x="57960" y="1675080"/>
            <a:ext cx="2676240" cy="3762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分类和使用方法</a:t>
            </a:r>
            <a:endParaRPr lang="en-US" sz="2200" b="0" strike="noStrike" spc="-1">
              <a:solidFill>
                <a:srgbClr val="000000"/>
              </a:solidFill>
              <a:latin typeface="Arial"/>
            </a:endParaRPr>
          </a:p>
        </p:txBody>
      </p:sp>
      <p:sp>
        <p:nvSpPr>
          <p:cNvPr id="201" name="content.1.content"/>
          <p:cNvSpPr/>
          <p:nvPr/>
        </p:nvSpPr>
        <p:spPr>
          <a:xfrm>
            <a:off x="57960" y="3558600"/>
            <a:ext cx="1978920" cy="317196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zh-CN" sz="1500" b="0" strike="noStrike" spc="-1">
                <a:solidFill>
                  <a:schemeClr val="dk1">
                    <a:lumMod val="85000"/>
                    <a:lumOff val="15000"/>
                  </a:schemeClr>
                </a:solidFill>
                <a:latin typeface="微软雅黑"/>
                <a:ea typeface="微软雅黑"/>
              </a:rPr>
              <a:t>电工工具、机械工具、测量工具等</a:t>
            </a:r>
            <a:endParaRPr lang="en-US" sz="1500" b="0" strike="noStrike" spc="-1">
              <a:solidFill>
                <a:srgbClr val="000000"/>
              </a:solidFill>
              <a:latin typeface="Arial"/>
            </a:endParaRPr>
          </a:p>
        </p:txBody>
      </p:sp>
    </p:spTree>
  </p:cSld>
  <p:clrMapOvr>
    <a:masterClrMapping/>
  </p:clrMapOvr>
  <p:transition/>
  <p:timing/>
</p:sld>
</file>

<file path=ppt/slides/slide2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202" name="PlaceHolder 1"/>
          <p:cNvSpPr>
            <a:spLocks noGrp="1"/>
          </p:cNvSpPr>
          <p:nvPr>
            <p:ph type="title" idx="4294967295"/>
          </p:nvPr>
        </p:nvSpPr>
        <p:spPr>
          <a:xfrm>
            <a:off x="2241720" y="608400"/>
            <a:ext cx="10968480" cy="7052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solidFill>
                <a:latin typeface="微软雅黑"/>
                <a:ea typeface="微软雅黑"/>
              </a:rPr>
              <a:t>设备维修技术发展趋势</a:t>
            </a:r>
            <a:endParaRPr lang="en-US" sz="3600" b="0" strike="noStrike" spc="-1">
              <a:solidFill>
                <a:schemeClr val="dk1"/>
              </a:solidFill>
              <a:latin typeface="Arial"/>
            </a:endParaRPr>
          </a:p>
        </p:txBody>
      </p:sp>
      <p:sp>
        <p:nvSpPr>
          <p:cNvPr id="203" name="content.1.subtitle"/>
          <p:cNvSpPr/>
          <p:nvPr/>
        </p:nvSpPr>
        <p:spPr>
          <a:xfrm>
            <a:off x="113040" y="3895200"/>
            <a:ext cx="2639880" cy="16340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数字化、智能化、自动化等方向发展</a:t>
            </a:r>
            <a:endParaRPr lang="en-US" sz="1500" b="0" strike="noStrike" spc="-1">
              <a:solidFill>
                <a:srgbClr val="000000"/>
              </a:solidFill>
              <a:latin typeface="Arial"/>
            </a:endParaRPr>
          </a:p>
        </p:txBody>
      </p:sp>
      <p:sp>
        <p:nvSpPr>
          <p:cNvPr id="204" name="content.1.title"/>
          <p:cNvSpPr/>
          <p:nvPr/>
        </p:nvSpPr>
        <p:spPr>
          <a:xfrm>
            <a:off x="221040" y="2159640"/>
            <a:ext cx="2400120" cy="48600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未来发展方向和趋势</a:t>
            </a:r>
            <a:endParaRPr lang="en-US" sz="2200" b="0" strike="noStrike" spc="-1">
              <a:solidFill>
                <a:srgbClr val="000000"/>
              </a:solidFill>
              <a:latin typeface="Arial"/>
            </a:endParaRPr>
          </a:p>
        </p:txBody>
      </p:sp>
      <p:sp>
        <p:nvSpPr>
          <p:cNvPr id="205" name="content.2.subtitle"/>
          <p:cNvSpPr/>
          <p:nvPr/>
        </p:nvSpPr>
        <p:spPr>
          <a:xfrm>
            <a:off x="9320040" y="3642840"/>
            <a:ext cx="2535840" cy="17992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如人工智能、大数据、物联网技术的应用</a:t>
            </a:r>
            <a:endParaRPr lang="en-US" sz="1500" b="0" strike="noStrike" spc="-1">
              <a:solidFill>
                <a:srgbClr val="000000"/>
              </a:solidFill>
              <a:latin typeface="Arial"/>
            </a:endParaRPr>
          </a:p>
        </p:txBody>
      </p:sp>
      <p:sp>
        <p:nvSpPr>
          <p:cNvPr id="206" name="content.2.title"/>
          <p:cNvSpPr/>
          <p:nvPr/>
        </p:nvSpPr>
        <p:spPr>
          <a:xfrm>
            <a:off x="9188280" y="1577880"/>
            <a:ext cx="2667240" cy="11318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新技术影响和挑战</a:t>
            </a:r>
            <a:endParaRPr lang="en-US" sz="2200" b="0" strike="noStrike" spc="-1">
              <a:solidFill>
                <a:srgbClr val="000000"/>
              </a:solidFill>
              <a:latin typeface="Arial"/>
            </a:endParaRPr>
          </a:p>
        </p:txBody>
      </p:sp>
      <p:sp>
        <p:nvSpPr>
          <p:cNvPr id="207" name="content.3.subtitle"/>
          <p:cNvSpPr/>
          <p:nvPr/>
        </p:nvSpPr>
        <p:spPr>
          <a:xfrm>
            <a:off x="3272040" y="3763800"/>
            <a:ext cx="2469240" cy="18208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加强实践能力培养，积极适应技术发展变化</a:t>
            </a:r>
            <a:endParaRPr lang="en-US" sz="1500" b="0" strike="noStrike" spc="-1">
              <a:solidFill>
                <a:srgbClr val="000000"/>
              </a:solidFill>
              <a:latin typeface="Arial"/>
            </a:endParaRPr>
          </a:p>
        </p:txBody>
      </p:sp>
      <p:sp>
        <p:nvSpPr>
          <p:cNvPr id="208" name="content.3.title"/>
          <p:cNvSpPr/>
          <p:nvPr/>
        </p:nvSpPr>
        <p:spPr>
          <a:xfrm>
            <a:off x="3423240" y="2366640"/>
            <a:ext cx="2228400" cy="34308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人才培养和发展建议</a:t>
            </a:r>
            <a:endParaRPr lang="en-US" sz="2200" b="0" strike="noStrike" spc="-1">
              <a:solidFill>
                <a:srgbClr val="000000"/>
              </a:solidFill>
              <a:latin typeface="Arial"/>
            </a:endParaRPr>
          </a:p>
        </p:txBody>
      </p:sp>
      <p:sp>
        <p:nvSpPr>
          <p:cNvPr id="209" name="content.4.subtitle"/>
          <p:cNvSpPr/>
          <p:nvPr/>
        </p:nvSpPr>
        <p:spPr>
          <a:xfrm>
            <a:off x="6552000" y="3763800"/>
            <a:ext cx="2459520" cy="16894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500" b="0" strike="noStrike" spc="-1">
                <a:solidFill>
                  <a:schemeClr val="dk1">
                    <a:lumMod val="85000"/>
                    <a:lumOff val="15000"/>
                  </a:schemeClr>
                </a:solidFill>
                <a:latin typeface="微软雅黑"/>
                <a:ea typeface="微软雅黑"/>
              </a:rPr>
              <a:t> </a:t>
            </a:r>
            <a:endParaRPr lang="en-US" sz="1500" b="0" strike="noStrike" spc="-1">
              <a:solidFill>
                <a:srgbClr val="000000"/>
              </a:solidFill>
              <a:latin typeface="Arial"/>
            </a:endParaRPr>
          </a:p>
        </p:txBody>
      </p:sp>
      <p:sp>
        <p:nvSpPr>
          <p:cNvPr id="210" name="content.4.title"/>
          <p:cNvSpPr/>
          <p:nvPr/>
        </p:nvSpPr>
        <p:spPr>
          <a:xfrm>
            <a:off x="6310800" y="2022480"/>
            <a:ext cx="3008880" cy="6872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2200" b="1" strike="noStrike" spc="-1">
                <a:solidFill>
                  <a:schemeClr val="dk1"/>
                </a:solidFill>
                <a:latin typeface="微软雅黑"/>
                <a:ea typeface="微软雅黑"/>
              </a:rPr>
              <a:t> </a:t>
            </a:r>
            <a:endParaRPr lang="en-US" sz="2200" b="0" strike="noStrike" spc="-1">
              <a:solidFill>
                <a:srgbClr val="000000"/>
              </a:solidFill>
              <a:latin typeface="Arial"/>
            </a:endParaRPr>
          </a:p>
        </p:txBody>
      </p:sp>
    </p:spTree>
  </p:cSld>
  <p:clrMapOvr>
    <a:masterClrMapping/>
  </p:clrMapOvr>
  <p:transition/>
  <p:timing/>
</p:sld>
</file>

<file path=ppt/slides/slide2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https://d.book118.com/507045006011006055</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WPS">
  <a:themeElements>
    <a:clrScheme name="WPS">
      <a:dk1>
        <a:srgbClr val="000000"/>
      </a:dk1>
      <a:lt1>
        <a:srgbClr val="FFFFFF"/>
      </a:lt1>
      <a:dk2>
        <a:srgbClr val="44546A"/>
      </a:dk2>
      <a:lt2>
        <a:srgbClr val="E7E6E6"/>
      </a:lt2>
      <a:accent1>
        <a:srgbClr val="4874CB"/>
      </a:accent1>
      <a:accent2>
        <a:srgbClr val="EE822F"/>
      </a:accent2>
      <a:accent3>
        <a:srgbClr val="F2BA02"/>
      </a:accent3>
      <a:accent4>
        <a:srgbClr val="75BD42"/>
      </a:accent4>
      <a:accent5>
        <a:srgbClr val="30C0B4"/>
      </a:accent5>
      <a:accent6>
        <a:srgbClr val="E54C5E"/>
      </a:accent6>
      <a:hlink>
        <a:srgbClr val="0026E5"/>
      </a:hlink>
      <a:folHlink>
        <a:srgbClr val="7E1FAD"/>
      </a:folHlink>
    </a:clrScheme>
    <a:fontScheme name="WPS">
      <a:majorFont>
        <a:latin typeface="Arial"/>
        <a:ea typeface="微软雅黑"/>
        <a:cs typeface="Arial"/>
      </a:majorFont>
      <a:minorFont>
        <a:latin typeface="Arial"/>
        <a:ea typeface="微软雅黑"/>
        <a:cs typeface="Arial"/>
      </a:minorFont>
    </a:fontScheme>
    <a:fmtScheme>
      <a:fillStyleLst>
        <a:solidFill>
          <a:schemeClr val="phClr"/>
        </a:solidFill>
        <a:gradFill>
          <a:gsLst>
            <a:gs pos="0">
              <a:schemeClr val="phClr">
                <a:lumOff val="17500"/>
              </a:schemeClr>
            </a:gs>
            <a:gs pos="100000">
              <a:schemeClr val="phClr"/>
            </a:gs>
          </a:gsLst>
          <a:lin ang="2700000" scaled="0"/>
        </a:gradFill>
        <a:gradFill>
          <a:gsLst>
            <a:gs pos="0">
              <a:schemeClr val="phClr"/>
            </a:gs>
            <a:gs pos="100000">
              <a:schemeClr val="phClr"/>
            </a:gs>
          </a:gsLst>
          <a:lin ang="2700000" scaled="0"/>
        </a:gradFill>
      </a:fillStyleLst>
      <a:lnStyleLst>
        <a:ln w="12700" cap="flat" cmpd="sng" algn="ctr">
          <a:prstDash val="solid"/>
          <a:miter lim="800000"/>
        </a:ln>
        <a:ln w="12700" cap="flat" cmpd="sng" algn="ctr">
          <a:prstDash val="solid"/>
          <a:miter lim="800000"/>
        </a:ln>
        <a:ln w="12700" cap="flat" cmpd="sng" algn="ctr">
          <a:prstDash val="solid"/>
          <a:miter lim="800000"/>
        </a:ln>
      </a:lnStyleLst>
      <a:effectStyleLst>
        <a:effectStyle>
          <a:effectLst/>
        </a:effectStyle>
        <a:effectStyle>
          <a:effectLst/>
        </a:effectStyle>
        <a:effectStyle>
          <a:effectLst/>
        </a:effectStyle>
      </a:effectStyleLst>
      <a:bgFillStyleLst>
        <a:solidFill>
          <a:schemeClr val="phClr"/>
        </a:solidFill>
        <a:solidFill>
          <a:schemeClr val="phClr">
            <a:tint val="95000"/>
          </a:schemeClr>
        </a:solidFill>
        <a:gradFill>
          <a:gsLst>
            <a:gs pos="0">
              <a:schemeClr val="phClr">
                <a:tint val="93000"/>
                <a:shade val="98000"/>
                <a:lumMod val="102000"/>
              </a:schemeClr>
            </a:gs>
            <a:gs pos="50000">
              <a:schemeClr val="phClr">
                <a:tint val="98000"/>
                <a:shade val="90000"/>
                <a:lumMod val="103000"/>
              </a:schemeClr>
            </a:gs>
            <a:gs pos="100000">
              <a:schemeClr val="phClr">
                <a:shade val="63000"/>
              </a:schemeClr>
            </a:gs>
          </a:gsLst>
          <a:lin ang="5400000" scaled="0"/>
        </a:gradFill>
      </a:bgFillStyleLst>
    </a:fmtScheme>
  </a:themeElements>
</a:theme>
</file>

<file path=ppt/theme/theme3.xml><?xml version="1.0" encoding="utf-8"?>
<a:theme xmlns:r="http://schemas.openxmlformats.org/officeDocument/2006/relationships" xmlns:a="http://schemas.openxmlformats.org/drawingml/2006/main" name="WPS">
  <a:themeElements>
    <a:clrScheme name="WPS">
      <a:dk1>
        <a:srgbClr val="000000"/>
      </a:dk1>
      <a:lt1>
        <a:srgbClr val="FFFFFF"/>
      </a:lt1>
      <a:dk2>
        <a:srgbClr val="44546A"/>
      </a:dk2>
      <a:lt2>
        <a:srgbClr val="E7E6E6"/>
      </a:lt2>
      <a:accent1>
        <a:srgbClr val="4874CB"/>
      </a:accent1>
      <a:accent2>
        <a:srgbClr val="EE822F"/>
      </a:accent2>
      <a:accent3>
        <a:srgbClr val="F2BA02"/>
      </a:accent3>
      <a:accent4>
        <a:srgbClr val="75BD42"/>
      </a:accent4>
      <a:accent5>
        <a:srgbClr val="30C0B4"/>
      </a:accent5>
      <a:accent6>
        <a:srgbClr val="E54C5E"/>
      </a:accent6>
      <a:hlink>
        <a:srgbClr val="0026E5"/>
      </a:hlink>
      <a:folHlink>
        <a:srgbClr val="7E1FAD"/>
      </a:folHlink>
    </a:clrScheme>
    <a:fontScheme name="WPS">
      <a:majorFont>
        <a:latin typeface="Arial"/>
        <a:ea typeface="微软雅黑"/>
        <a:cs typeface="Arial"/>
      </a:majorFont>
      <a:minorFont>
        <a:latin typeface="Arial"/>
        <a:ea typeface="微软雅黑"/>
        <a:cs typeface="Arial"/>
      </a:minorFont>
    </a:fontScheme>
    <a:fmtScheme>
      <a:fillStyleLst>
        <a:solidFill>
          <a:schemeClr val="phClr"/>
        </a:solidFill>
        <a:gradFill>
          <a:gsLst>
            <a:gs pos="0">
              <a:schemeClr val="phClr">
                <a:lumOff val="17500"/>
              </a:schemeClr>
            </a:gs>
            <a:gs pos="100000">
              <a:schemeClr val="phClr"/>
            </a:gs>
          </a:gsLst>
          <a:lin ang="2700000" scaled="0"/>
        </a:gradFill>
        <a:gradFill>
          <a:gsLst>
            <a:gs pos="0">
              <a:schemeClr val="phClr"/>
            </a:gs>
            <a:gs pos="100000">
              <a:schemeClr val="phClr"/>
            </a:gs>
          </a:gsLst>
          <a:lin ang="2700000" scaled="0"/>
        </a:gradFill>
      </a:fillStyleLst>
      <a:lnStyleLst>
        <a:ln w="12700" cap="flat" cmpd="sng" algn="ctr">
          <a:prstDash val="solid"/>
          <a:miter lim="800000"/>
        </a:ln>
        <a:ln w="12700" cap="flat" cmpd="sng" algn="ctr">
          <a:prstDash val="solid"/>
          <a:miter lim="800000"/>
        </a:ln>
        <a:ln w="12700" cap="flat" cmpd="sng" algn="ctr">
          <a:prstDash val="solid"/>
          <a:miter lim="800000"/>
        </a:ln>
      </a:lnStyleLst>
      <a:effectStyleLst>
        <a:effectStyle>
          <a:effectLst/>
        </a:effectStyle>
        <a:effectStyle>
          <a:effectLst/>
        </a:effectStyle>
        <a:effectStyle>
          <a:effectLst/>
        </a:effectStyle>
      </a:effectStyleLst>
      <a:bgFillStyleLst>
        <a:solidFill>
          <a:schemeClr val="phClr"/>
        </a:solidFill>
        <a:solidFill>
          <a:schemeClr val="phClr">
            <a:tint val="95000"/>
          </a:schemeClr>
        </a:solidFill>
        <a:gradFill>
          <a:gsLst>
            <a:gs pos="0">
              <a:schemeClr val="phClr">
                <a:tint val="93000"/>
                <a:shade val="98000"/>
                <a:lumMod val="102000"/>
              </a:schemeClr>
            </a:gs>
            <a:gs pos="50000">
              <a:schemeClr val="phClr">
                <a:tint val="98000"/>
                <a:shade val="90000"/>
                <a:lumMod val="103000"/>
              </a:schemeClr>
            </a:gs>
            <a:gs pos="100000">
              <a:schemeClr val="phClr">
                <a:shade val="63000"/>
              </a:schemeClr>
            </a:gs>
          </a:gsLst>
          <a:lin ang="5400000" scaled="0"/>
        </a:gradFill>
      </a:bgFillStyleLst>
    </a:fmtScheme>
  </a:themeElements>
</a:theme>
</file>

<file path=ppt/theme/theme4.xml><?xml version="1.0" encoding="utf-8"?>
<a:theme xmlns:r="http://schemas.openxmlformats.org/officeDocument/2006/relationships" xmlns:a="http://schemas.openxmlformats.org/drawingml/2006/main" name="Office Theme">
  <a:themeElements>
    <a:clrScheme name="LibreOffice">
      <a:dk1>
        <a:srgbClr val="000000"/>
      </a:dk1>
      <a:lt1>
        <a:srgbClr val="FFFFFF"/>
      </a:lt1>
      <a:dk2>
        <a:srgbClr val="000000"/>
      </a:dk2>
      <a:lt2>
        <a:srgbClr val="FFFFFF"/>
      </a:lt2>
      <a:accent1>
        <a:srgbClr val="18A303"/>
      </a:accent1>
      <a:accent2>
        <a:srgbClr val="0369A3"/>
      </a:accent2>
      <a:accent3>
        <a:srgbClr val="A33E03"/>
      </a:accent3>
      <a:accent4>
        <a:srgbClr val="8E03A3"/>
      </a:accent4>
      <a:accent5>
        <a:srgbClr val="C99C00"/>
      </a:accent5>
      <a:accent6>
        <a:srgbClr val="C9211E"/>
      </a:accent6>
      <a:hlink>
        <a:srgbClr val="0000EE"/>
      </a:hlink>
      <a:folHlink>
        <a:srgbClr val="551A8B"/>
      </a:folHlink>
    </a:clrScheme>
    <a:fontScheme name="Office">
      <a:majorFont>
        <a:latin typeface="Arial"/>
        <a:ea typeface="DejaVu Sans"/>
        <a:cs typeface="DejaVu Sans"/>
      </a:majorFont>
      <a:minorFont>
        <a:latin typeface="Arial"/>
        <a:ea typeface="DejaVu Sans"/>
        <a:cs typeface="DejaVu Sans"/>
      </a:minorFont>
    </a:fontScheme>
    <a:fmtScheme>
      <a:fillStyleLst>
        <a:solidFill>
          <a:schemeClr val="phClr"/>
        </a:solidFill>
        <a:solidFill>
          <a:schemeClr val="phClr"/>
        </a:solidFill>
        <a:solidFill>
          <a:schemeClr val="phClr"/>
        </a:solidFill>
      </a:fillStyleLst>
      <a:lnStyleLst>
        <a:ln w="6350" cap="flat" cmpd="sng" algn="ctr">
          <a:prstDash val="solid"/>
          <a:miter/>
        </a:ln>
        <a:ln w="6350" cap="flat" cmpd="sng" algn="ctr">
          <a:prstDash val="solid"/>
          <a:miter/>
        </a:ln>
        <a:ln w="6350" cap="flat" cmpd="sng" algn="ctr">
          <a:prstDash val="solid"/>
          <a:miter/>
        </a:ln>
      </a:lnStyleLst>
      <a:effectStyleLst>
        <a:effectStyle>
          <a:effectLst/>
        </a:effectStyle>
        <a:effectStyle>
          <a:effectLst/>
        </a:effectStyle>
        <a:effectStyle>
          <a:effectLst/>
        </a:effectStyle>
      </a:effectStyleLst>
      <a:bgFillStyleLst>
        <a:solidFill>
          <a:schemeClr val="phClr"/>
        </a:solidFill>
        <a:solidFill>
          <a:schemeClr val="phClr"/>
        </a:solidFill>
        <a:solidFill>
          <a:schemeClr val="phClr"/>
        </a:solidFill>
      </a:bgFillStyleLst>
    </a:fmtScheme>
  </a:themeElemen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141</Paragraphs>
  <Slides>22</Slides>
  <Notes>6</Notes>
  <TotalTime>1</TotalTime>
  <HiddenSlides>0</HiddenSlides>
  <MMClips>0</MMClips>
  <ScaleCrop>0</ScaleCrop>
  <HeadingPairs>
    <vt:vector baseType="variant" size="6">
      <vt:variant>
        <vt:lpstr>Fonts used</vt:lpstr>
      </vt:variant>
      <vt:variant>
        <vt:i4>7</vt:i4>
      </vt:variant>
      <vt:variant>
        <vt:lpstr>Theme</vt:lpstr>
      </vt:variant>
      <vt:variant>
        <vt:i4>1</vt:i4>
      </vt:variant>
      <vt:variant>
        <vt:lpstr>Slide Titles</vt:lpstr>
      </vt:variant>
      <vt:variant>
        <vt:i4>22</vt:i4>
      </vt:variant>
    </vt:vector>
  </HeadingPairs>
  <TitlesOfParts>
    <vt:vector baseType="lpstr" size="30">
      <vt:lpstr>Arial</vt:lpstr>
      <vt:lpstr>Calibri</vt:lpstr>
      <vt:lpstr>微软雅黑</vt:lpstr>
      <vt:lpstr>Times New Roman</vt:lpstr>
      <vt:lpstr>Wingdings</vt:lpstr>
      <vt:lpstr>Symbol</vt:lpstr>
      <vt:lpstr>DejaVu Sans</vt:lpstr>
      <vt:lpstr>Office Theme</vt:lpstr>
      <vt:lpstr>设备操作与维修技术精讲</vt:lpstr>
      <vt:lpstr>目录</vt:lpstr>
      <vt:lpstr>第1章 简介</vt:lpstr>
      <vt:lpstr> </vt:lpstr>
      <vt:lpstr>设备操作技术概述</vt:lpstr>
      <vt:lpstr>设备维修技术概述</vt:lpstr>
      <vt:lpstr>设备操作与维修技术的关系</vt:lpstr>
      <vt:lpstr>设备操作与维修技术的要点</vt:lpstr>
      <vt:lpstr>设备操作与维修技术精要</vt:lpstr>
      <vt:lpstr>第2章 设备操作基础</vt:lpstr>
      <vt:lpstr>设备操作的基本原理</vt:lpstr>
      <vt:lpstr>设备操作安全</vt:lpstr>
      <vt:lpstr> </vt:lpstr>
      <vt:lpstr>设备维护与保养</vt:lpstr>
      <vt:lpstr>设备操作技巧</vt:lpstr>
      <vt:lpstr>结尾</vt:lpstr>
      <vt:lpstr>第3章 设备维修技术</vt:lpstr>
      <vt:lpstr> </vt:lpstr>
      <vt:lpstr>设备维修技术实践</vt:lpstr>
      <vt:lpstr>设备维修工具与设备</vt:lpstr>
      <vt:lpstr>设备维修技术发展趋势</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2024-09-29T14:08:43.215</cp:lastPrinted>
  <dcterms:created xsi:type="dcterms:W3CDTF">2024-09-29T06:08:43Z</dcterms:created>
  <dcterms:modified xsi:type="dcterms:W3CDTF">2024-09-29T06:08:45Z</dcterms:modified>
</cp:coreProperties>
</file>