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6B4119-9EF2-45C5-AEC6-BFA9090C15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9F74F4-8A2F-4A45-A187-0DF4B3B13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EC0E23-E0BA-43DB-B2B8-8AC4F0BCE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745867-935C-4888-8B41-8395785EBD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33897A-521A-4055-8205-0CB6156124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55C1E1-8A27-4D55-A302-DDB19C6187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F76F74-225B-468E-B451-6D07933109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1468C5-8637-475E-BAA4-E38E5F2946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89EA3C-DB76-4463-B2A4-F9958B9F98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A06173-84BF-4780-AB3C-C79BC889C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A47C58-41E5-45EF-9860-36B81125E1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4616406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新媒体行业中的人工智能与智能营销</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人工智能技术在新媒体行业中的应用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智能营销在新媒体行业中的应用</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人工智能与智能营销的结合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新媒体行业中人工智能与智能营销的挑战与机遇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250" r="19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新媒体行业快速发展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随着互联网和移动设备的普及，新媒体行业迅速崛起，成为信息传播和市场营销的重要领域。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人工智能技术的广泛应用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人工智能技术在新媒体行业中得到广泛应用，为内容创作、用户分析、精准营销等方面提供了有力支持。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智能营销的重要性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智能营销利用人工智能技术对用户需求和市场趋势进行深度分析，实现个性化、精准化的营销策略，对提升企业竞争力和市场效果具有重要意义。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人工智能可自动生成新闻、文章、视频等内容，大大提高了内容生产效率。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内容创作</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通过人工智能技术对用户数据进行分析和挖掘，实现用户画像、兴趣偏好、行为预测等，为个性化推荐和精准营销提供数据支持。</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用户分析</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人工智能可帮助企业在社交媒体、新闻网站等平台上实现信息的快速传播和扩散，提高品牌知名度和影响力。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信息传播</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人工智能在新媒体行业中的应用现状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智能营销的概念及发展趋势</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数据驱动决策</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通过大数据分析，洞察市场趋势和用户需求，为营销策略制定提供数据支持。</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个性化推荐</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基于用户画像和兴趣偏好，实现个性化内容推荐和服务。</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智能营销的概念</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智能营销是一种利用人工智能技术对用户需求和市场趋势进行深度分析，实现个性化、精准化的营销策略的营销方式。</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跨平台整合</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实现不同平台和渠道的数据整合和共享，提高营销效果和效率。</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智能化客户服务</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利用人工智能技术提供智能化客户服务，提高用户满意度和忠诚度。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人工智能技术在新媒体行业中的应用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通过自然语言处理技术，对用户在社交媒体上的文本进行情感分析，了解用户的情绪和态度，为营销策略提供数据支持。</a:t>
            </a:r>
          </a:p>
        </p:txBody>
      </p:sp>
      <p:pic>
        <p:nvPicPr>
          <p:cNvPr id="6" name="Picture 6"/>
          <p:cNvPicPr>
            <a:picLocks noChangeAspect="1"/>
          </p:cNvPicPr>
          <p:nvPr/>
        </p:nvPicPr>
        <p:blipFill>
          <a:blip r:embed="rId2"/>
          <a:srcRect t="24" b="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情感分析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利用自然语言处理技术，实时监测和分析社交媒体上的话题趋势，帮助企业把握市场动态和用户需求。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话题检测与追踪</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6250" r="6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构建基于自然语言处理技术的智能问答系统，为用户提供快速、准确的问题解答，提升用户体验。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智能问答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自然语言处理技术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4209" r="420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708" b="770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机器学习技术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用户画像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通过机器学习技术，对用户在新媒体平台上的行为数据进行分析和挖掘，形成用户画像，为个性化推荐和精准营销提供依据。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内容推荐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利用机器学习算法，根据用户的历史行为和兴趣偏好，为用户推荐相关的新媒体内容，提高用户粘性和活跃度。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广告投放优化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通过机器学习技术，对广告投放效果进行实时监测和预测，优化广告策略，提高广告转化率和投资回报率。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图像识别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利用深度学习技术，对新媒体平台上的图片和视频进行自动识别和分类，提高内容审核和管理的效率。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语音识别与合成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通过深度学习技术，实现语音的自动识别和合成，为用户提供语音交互的新媒体体验。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生成式对话</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基于深度学习技术的生成式对话模型，可以模拟人类对话过程，为用户提供更加自然、流畅的对话体验。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增强现实(AR)应用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利用计算机视觉技术，实现增强现实在新媒体中的应用，为用户提供更加丰富、互动的视觉体验。</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人脸识别与表情分析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通过计算机视觉技术，对人脸进行自动识别和表情分析，了解用户的情绪变化，为营销策略提供数据支持。</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视频内容理解</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通过计算机视觉技术，对视频内容进行自动分析和理解，提取关键信息，为视频推荐和搜索提供支持。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计算机视觉技术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智能营销在新媒体行业中的应用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用户画像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基于用户历史行为、兴趣偏好等多维度数据，构建精细化的用户画像，为个性化推荐提供数据基础。</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内容推荐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利用深度学习、协同过滤等算法，实现用户与内容的精准匹配，提高用户满意度和活跃度。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实时反馈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根据用户实时反馈和行为数据，动态调整推荐策略，实现个性化推荐的持续优化。</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个性化推荐系统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通过分析用户数据和行为特征，精准定位目标受众，提高广告投放的针对性和效果。</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目标受众定向</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利用机器学习等技术对广告创意进行自动优化和筛选，提高广告点击率和转化率。</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广告创意优化</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实时监测广告投放效果，包括曝光量、点击量、转化率等指标，为广告主提供数据支持和决策依据。</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投放效果监测</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精准广告投放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https://d.book118.com/507046164064006041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2024-09-14T04:59:57.103</cp:lastPrinted>
  <dcterms:created xsi:type="dcterms:W3CDTF">2024-09-13T20:59:57Z</dcterms:created>
  <dcterms:modified xsi:type="dcterms:W3CDTF">2024-09-13T20:59:59Z</dcterms:modified>
</cp:coreProperties>
</file>