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4A6F3-3DF0-464C-9DBF-37E5C59E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B33CF-37A5-46FC-9A2D-6C0BC853B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C2D54-7133-403D-83D2-03E20E709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CD230-5797-4820-8DF1-15CA9D1BD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60B30F-B95C-479D-8531-3CB38CD63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E7051-7EF7-4DFA-88AF-A3C74C400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F9F6F-5F88-4942-8529-11780D57A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A2732-3082-4EF2-A8CA-A9A88D36D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F4DCA-5CE3-47D5-ACD2-118E0DB3C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99307-6EC4-4CF3-8EC4-A60E759A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DC86F-43E4-46E4-81D5-5124E72B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105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5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2023-2028年中国果蔬饮料行业供需分析及发展前景研究报告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研究背景和目的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中国果蔬饮料行业供需现状分析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中国果蔬饮料行业发展趋势分析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中国果蔬饮料行业竞争格局分析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中国果蔬饮料行业市场预测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中国果蔬饮料行业投资机会与风险分析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研究背景和目的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随着居民生活水平的提高，消费者对健康饮食的需求不断增加，对果蔬饮料等健康饮品的需求也随之增长。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政府对农业产业的支持力度不断加大，鼓励果蔬种植和深加工产业的发展，为果蔬饮料行业提供了政策支持。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果蔬饮料生产技术的不断创新和改进，提高了产品的品质和口感，满足了消费者对高品质饮品的追求。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预测未来发展前景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基于供需分析和市场调查，预测果蔬饮料行业未来的发展趋势和前景，为企业制定发展战略提供参考。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提出发展建议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针对果蔬饮料行业的发展现状和未来趋势，提出针对性的发展建议，促进产业的可持续发展。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分析果蔬饮料行业供需状况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通过收集和分析数据，研究果蔬饮料行业的供需状况，了解行业的发展现状和趋势。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中国果蔬饮料行业供需现状分析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近年来，中国果蔬饮料行业的供应量呈现出稳步增长的趋势。随着生产技术的不断提高和市场规模的扩大，越来越多的企业加入到果蔬饮料的生产中，为市场提供了丰富的产品选择。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目前，中国的果蔬饮料供应结构主要由大型企业和中小型企业构成。大型企业凭借规模优势和品牌影响力，占据了较大的市场份额；而中小型企业则通过创新和差异化策略，在市场中获得了一席之地。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然而，在供应方面仍存在一些问题。例如，部分地区的果蔬种植基地建设不足，导致原材料供应紧张；同时，一些企业的生产技术相对落后，影响了产品的品质和口感。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随着人们生活水平的提高和健康意识的增强，中国果蔬饮料市场的需求量呈现出快速增长的态势。消费者对果蔬饮料的营养价值、口感和品质提出了更高的要求，推动了市场的不断扩大。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在需求结构方面，年轻人群和女性消费者是果蔬饮料的主要消费力量。他们注重健康、追求时尚，对新鲜、健康、美味的果蔬饮料有着较高的接受度和需求。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然而，在需求方面也存在一些问题。例如，部分地区的消费者对果蔬饮料的认知度不高，限制了市场的拓展；同时，一些消费者的消费观念仍停留在传统饮料上，对新型果蔬饮料的接受度有待提高。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中国果蔬饮料行业发展趋势分析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健康化趋势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随着消费者对健康的关注度不断提高，果蔬饮料行业呈现出健康化的发展趋势。消费者对果蔬饮料的选择更加注重天然、无添加、低糖、低卡等健康属性。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为了满足消费者对口味和营养的需求，果蔬饮料行业呈现出多样化的发展趋势。企业不断推出各种口味和类型的果蔬饮料，如混合果蔬饮料、功能性果蔬饮料等，以满足不同消费者的需求。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随着市场竞争的加剧，果蔬饮料行业的品牌化趋势越来越明显。品牌的影响力和知名度成为企业在市场竞争中获胜的关键因素，企业需要加强品牌建设和推广。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宏观经济环境的变化对果蔬饮料行业的发展产生重要影响。经济增长、消费者购买力提高等因素有利于果蔬饮料行业的发展，反之则会带来不利影响。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政策法规环境的变化对果蔬饮料行业的发展产生重要影响。政府政策的支持和限制、法规的制定和实施等都会对果蔬饮料行业的发展产生影响。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对果蔬饮料行业的发展产生重要影响。新技术的引入和应用可以提高生产效率和产品质量，推动行业的发展。同时，科技的进步也会带来新的消费需求和消费模式，为果蔬饮料行业的发展带来新的机遇和挑战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中国果蔬饮料市场主要被几家大型企业占据，如可口可乐、百事可乐、康师傅等。这些企业通过大规模生产和营销，占据了相当大的市场份额。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知名品牌在市场上具有较高的知名度和美誉度，如娃哈哈、农夫山泉等，这些品牌在消费者心中树立了良好的形象，有助于提升市场竞争力。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渠道布局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果蔬饮料企业通过广泛的销售渠道，如超市、便利店、电商平台等，将产品覆盖到各个消费群体，提高市场占有率。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企业通过研发创新，推出具有独特口感和营养价值的新型果蔬饮料，满足消费者多样化的需求，提高市场竞争力。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企业根据市场需求和竞争状况，制定合理的价格策略，如促销、折扣等，吸引消费者并保持市场份额。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企业通过广告宣传、促销活动等营销手段，提高品牌知名度和美誉度，增强消费者忠诚度。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中国果蔬饮料行业市场预测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随着人们健康意识的提高和消费观念的转变，中国果蔬饮料市场规模将持续增长，预计到2028年将达到1500亿元人民币。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目前，中国果蔬饮料市场竞争激烈，主要品牌包括汇源、味全、伊利、蒙牛等。未来，市场竞争将更加激烈，品牌竞争力和产品质量将成为企业核心竞争力。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消费者对果蔬饮料的需求将更加多样化、个性化，对产品的口感、品质、营养成分等方面要求更高，同时更加关注产品的健康、环保和安全等方面。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除了传统的超市、便利店等零售渠道外，线上销售、自动售货机等新型销售渠道也将成为果蔬饮料销售的重要场景。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消费场景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随着90后、00后等年轻一代成为消费主力军，他们对果蔬饮料的需求将更加个性化、时尚化，对产品的口感、品质和品牌形象等方面要求更高。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随着城市化进程的加速和消费水平的提高，一线城市和部分二线城市将成为果蔬饮料消费的主要市场，而三四线城市和农村地区的市场潜力也将逐渐释放。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https://d.book118.com/507051051036006033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2024-09-06T13:13:23.597</cp:lastPrinted>
  <dcterms:created xsi:type="dcterms:W3CDTF">2024-09-06T05:13:23Z</dcterms:created>
  <dcterms:modified xsi:type="dcterms:W3CDTF">2024-09-06T05:13:25Z</dcterms:modified>
</cp:coreProperties>
</file>