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144000" cy="51435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4D12E2-9B74-4BCE-B21D-976319776E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5CBB49-071E-491C-B38A-8BFE2AF238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A1CD57-4FDF-4C0F-B02E-004B4541F3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A1D541-4D83-41E3-8B7E-4128BDD463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94A576-02C5-416B-BE9F-98AF4EBF47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52DD7E-012F-4A91-AA09-A49BF3F1FD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405763-8246-45C6-879A-781AEC4FFF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3AB2DF-01B4-42D8-B9CA-9A2600DDB9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32F62C-7E01-4158-B153-8EAC2768A1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4C2A30-EB74-443B-A993-3BDF8E7EE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9306C3-E5B1-4E7A-8817-92FBA48AD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144000" cy="5143500"/>
          </a:xfrm>
          <a:prstGeom prst="rect">
            <a:avLst/>
          </a:prstGeom>
        </p:spPr>
      </p:pic>
      <p:sp>
        <p:nvSpPr>
          <p:cNvPr id="17" name="bg object 17"/>
          <p:cNvSpPr/>
          <p:nvPr/>
        </p:nvSpPr>
        <p:spPr>
          <a:xfrm>
            <a:off x="766141" y="1552574"/>
            <a:ext cx="7629525" cy="2762250"/>
          </a:xfrm>
          <a:custGeom>
            <a:rect l="l" t="t" r="r" b="b"/>
            <a:pathLst>
              <a:path w="7629525" h="2762250">
                <a:moveTo>
                  <a:pt x="7464424" y="2762250"/>
                </a:moveTo>
                <a:lnTo>
                  <a:pt x="165099" y="2762250"/>
                </a:lnTo>
                <a:lnTo>
                  <a:pt x="121209" y="2756352"/>
                </a:lnTo>
                <a:lnTo>
                  <a:pt x="81770" y="2739709"/>
                </a:lnTo>
                <a:lnTo>
                  <a:pt x="48356" y="2713893"/>
                </a:lnTo>
                <a:lnTo>
                  <a:pt x="22540" y="2680479"/>
                </a:lnTo>
                <a:lnTo>
                  <a:pt x="5897" y="2641040"/>
                </a:lnTo>
                <a:lnTo>
                  <a:pt x="0" y="2597150"/>
                </a:lnTo>
                <a:lnTo>
                  <a:pt x="0" y="165099"/>
                </a:lnTo>
                <a:lnTo>
                  <a:pt x="5897" y="121209"/>
                </a:lnTo>
                <a:lnTo>
                  <a:pt x="22541" y="81770"/>
                </a:lnTo>
                <a:lnTo>
                  <a:pt x="48356" y="48356"/>
                </a:lnTo>
                <a:lnTo>
                  <a:pt x="81771" y="22540"/>
                </a:lnTo>
                <a:lnTo>
                  <a:pt x="121210" y="5897"/>
                </a:lnTo>
                <a:lnTo>
                  <a:pt x="165099" y="0"/>
                </a:lnTo>
                <a:lnTo>
                  <a:pt x="7464425" y="0"/>
                </a:lnTo>
                <a:lnTo>
                  <a:pt x="7508314" y="5897"/>
                </a:lnTo>
                <a:lnTo>
                  <a:pt x="7547753" y="22540"/>
                </a:lnTo>
                <a:lnTo>
                  <a:pt x="7581167" y="48356"/>
                </a:lnTo>
                <a:lnTo>
                  <a:pt x="7606983" y="81770"/>
                </a:lnTo>
                <a:lnTo>
                  <a:pt x="7623626" y="121209"/>
                </a:lnTo>
                <a:lnTo>
                  <a:pt x="7629523" y="165099"/>
                </a:lnTo>
                <a:lnTo>
                  <a:pt x="7629523" y="2597150"/>
                </a:lnTo>
                <a:lnTo>
                  <a:pt x="7623626" y="2641040"/>
                </a:lnTo>
                <a:lnTo>
                  <a:pt x="7606982" y="2680479"/>
                </a:lnTo>
                <a:lnTo>
                  <a:pt x="7581167" y="2713893"/>
                </a:lnTo>
                <a:lnTo>
                  <a:pt x="7547753" y="2739709"/>
                </a:lnTo>
                <a:lnTo>
                  <a:pt x="7508314" y="2756352"/>
                </a:lnTo>
                <a:lnTo>
                  <a:pt x="7464424" y="2762250"/>
                </a:lnTo>
                <a:close/>
              </a:path>
            </a:pathLst>
          </a:custGeom>
          <a:solidFill>
            <a:srgbClr val="17375E">
              <a:alpha val="47842"/>
            </a:srgbClr>
          </a:solidFill>
        </p:spPr>
        <p:txBody>
          <a:bodyPr wrap="square" lIns="0" tIns="0" rIns="0" bIns="0" rtlCol="0"/>
          <a:lstStyle/>
          <a:p/>
        </p:txBody>
      </p:sp>
      <p:sp>
        <p:nvSpPr>
          <p:cNvPr id="18" name="bg object 18"/>
          <p:cNvSpPr/>
          <p:nvPr/>
        </p:nvSpPr>
        <p:spPr>
          <a:xfrm>
            <a:off x="766141" y="1552574"/>
            <a:ext cx="7629525" cy="2762250"/>
          </a:xfrm>
          <a:custGeom>
            <a:rect l="l" t="t" r="r" b="b"/>
            <a:pathLst>
              <a:path w="7629525" h="2762250">
                <a:moveTo>
                  <a:pt x="0" y="165099"/>
                </a:moveTo>
                <a:lnTo>
                  <a:pt x="5897" y="121209"/>
                </a:lnTo>
                <a:lnTo>
                  <a:pt x="22540" y="81770"/>
                </a:lnTo>
                <a:lnTo>
                  <a:pt x="48356" y="48356"/>
                </a:lnTo>
                <a:lnTo>
                  <a:pt x="81770" y="22540"/>
                </a:lnTo>
                <a:lnTo>
                  <a:pt x="121209" y="5897"/>
                </a:lnTo>
                <a:lnTo>
                  <a:pt x="165099" y="0"/>
                </a:lnTo>
                <a:lnTo>
                  <a:pt x="7464425" y="0"/>
                </a:lnTo>
                <a:lnTo>
                  <a:pt x="7508313" y="5897"/>
                </a:lnTo>
                <a:lnTo>
                  <a:pt x="7547752" y="22540"/>
                </a:lnTo>
                <a:lnTo>
                  <a:pt x="7581167" y="48356"/>
                </a:lnTo>
                <a:lnTo>
                  <a:pt x="7606982" y="81770"/>
                </a:lnTo>
                <a:lnTo>
                  <a:pt x="7623626" y="121209"/>
                </a:lnTo>
                <a:lnTo>
                  <a:pt x="7629523" y="165099"/>
                </a:lnTo>
                <a:lnTo>
                  <a:pt x="7629525" y="2597150"/>
                </a:lnTo>
                <a:lnTo>
                  <a:pt x="7623626" y="2641040"/>
                </a:lnTo>
                <a:lnTo>
                  <a:pt x="7606983" y="2680479"/>
                </a:lnTo>
                <a:lnTo>
                  <a:pt x="7581167" y="2713893"/>
                </a:lnTo>
                <a:lnTo>
                  <a:pt x="7547753" y="2739709"/>
                </a:lnTo>
                <a:lnTo>
                  <a:pt x="7508314" y="2756352"/>
                </a:lnTo>
                <a:lnTo>
                  <a:pt x="7464424" y="2762250"/>
                </a:lnTo>
                <a:lnTo>
                  <a:pt x="165099" y="2762250"/>
                </a:lnTo>
                <a:lnTo>
                  <a:pt x="121209" y="2756352"/>
                </a:lnTo>
                <a:lnTo>
                  <a:pt x="81770" y="2739709"/>
                </a:lnTo>
                <a:lnTo>
                  <a:pt x="48356" y="2713893"/>
                </a:lnTo>
                <a:lnTo>
                  <a:pt x="22540" y="2680479"/>
                </a:lnTo>
                <a:lnTo>
                  <a:pt x="5897" y="2641040"/>
                </a:lnTo>
                <a:lnTo>
                  <a:pt x="0" y="2597150"/>
                </a:lnTo>
                <a:lnTo>
                  <a:pt x="0" y="165099"/>
                </a:lnTo>
                <a:close/>
              </a:path>
            </a:pathLst>
          </a:custGeom>
          <a:ln w="25400">
            <a:solidFill>
              <a:srgbClr val="00B0EF"/>
            </a:solidFill>
          </a:ln>
        </p:spPr>
        <p:txBody>
          <a:bodyPr wrap="square" lIns="0" tIns="0" rIns="0" bIns="0" rtlCol="0"/>
          <a:lstStyle/>
          <a:p/>
        </p:txBody>
      </p:sp>
      <p:sp>
        <p:nvSpPr>
          <p:cNvPr id="2" name="Holder 2"/>
          <p:cNvSpPr>
            <a:spLocks noGrp="1"/>
          </p:cNvSpPr>
          <p:nvPr>
            <p:ph type="ctrTitle"/>
          </p:nvPr>
        </p:nvSpPr>
        <p:spPr>
          <a:xfrm>
            <a:off x="1686531" y="2135102"/>
            <a:ext cx="6426200" cy="452119"/>
          </a:xfrm>
          <a:prstGeom prst="rect">
            <a:avLst/>
          </a:prstGeom>
        </p:spPr>
        <p:txBody>
          <a:bodyPr wrap="square" lIns="0" tIns="0" rIns="0" bIns="0">
            <a:spAutoFit/>
          </a:bodyPr>
          <a:lstStyle>
            <a:lvl1pPr>
              <a:defRPr sz="3200" b="1" i="0">
                <a:solidFill>
                  <a:srgbClr val="FFFF00"/>
                </a:solidFill>
                <a:latin typeface="Microsoft JhengHei"/>
                <a:cs typeface="Microsoft JhengHei"/>
              </a:defRPr>
            </a:lvl1pPr>
          </a:lstStyle>
          <a:p/>
        </p:txBody>
      </p:sp>
      <p:sp>
        <p:nvSpPr>
          <p:cNvPr id="3" name="Holder 3"/>
          <p:cNvSpPr>
            <a:spLocks noGrp="1"/>
          </p:cNvSpPr>
          <p:nvPr>
            <p:ph type="subTitle" idx="4"/>
          </p:nvPr>
        </p:nvSpPr>
        <p:spPr>
          <a:xfrm>
            <a:off x="975331" y="2589476"/>
            <a:ext cx="7137400" cy="1305560"/>
          </a:xfrm>
          <a:prstGeom prst="rect">
            <a:avLst/>
          </a:prstGeom>
        </p:spPr>
        <p:txBody>
          <a:bodyPr wrap="square" lIns="0" tIns="0" rIns="0" bIns="0">
            <a:spAutoFit/>
          </a:bodyPr>
          <a:lstStyle>
            <a:lvl1pPr>
              <a:defRPr sz="2400" b="0" i="0">
                <a:solidFill>
                  <a:srgbClr val="FCEADA"/>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a:solidFill>
                  <a:srgbClr val="FFFF00"/>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400" b="0" i="0">
                <a:solidFill>
                  <a:srgbClr val="FCEADA"/>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a:solidFill>
                  <a:srgbClr val="FFFF00"/>
                </a:solidFill>
                <a:latin typeface="Microsoft JhengHei"/>
                <a:cs typeface="Microsoft JhengHei"/>
              </a:defRPr>
            </a:lvl1pPr>
          </a:lstStyle>
          <a:p/>
        </p:txBody>
      </p:sp>
      <p:sp>
        <p:nvSpPr>
          <p:cNvPr id="3" name="Holder 3"/>
          <p:cNvSpPr>
            <a:spLocks noGrp="1"/>
          </p:cNvSpPr>
          <p:nvPr>
            <p:ph sz="half" idx="2"/>
          </p:nvPr>
        </p:nvSpPr>
        <p:spPr>
          <a:xfrm>
            <a:off x="457200" y="1183005"/>
            <a:ext cx="3977640" cy="339471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183005"/>
            <a:ext cx="3977640" cy="339471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a:solidFill>
                  <a:srgbClr val="FFFF00"/>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5143500"/>
          </a:xfrm>
          <a:prstGeom prst="rect">
            <a:avLst/>
          </a:prstGeom>
        </p:spPr>
      </p:pic>
      <p:sp>
        <p:nvSpPr>
          <p:cNvPr id="2" name="Holder 2"/>
          <p:cNvSpPr>
            <a:spLocks noGrp="1"/>
          </p:cNvSpPr>
          <p:nvPr>
            <p:ph type="title"/>
          </p:nvPr>
        </p:nvSpPr>
        <p:spPr>
          <a:xfrm>
            <a:off x="2839328" y="321371"/>
            <a:ext cx="2260600" cy="513080"/>
          </a:xfrm>
          <a:prstGeom prst="rect">
            <a:avLst/>
          </a:prstGeom>
        </p:spPr>
        <p:txBody>
          <a:bodyPr wrap="square" lIns="0" tIns="0" rIns="0" bIns="0">
            <a:spAutoFit/>
          </a:bodyPr>
          <a:lstStyle>
            <a:lvl1pPr>
              <a:defRPr sz="3200" b="1" i="0">
                <a:solidFill>
                  <a:srgbClr val="FFFF00"/>
                </a:solidFill>
                <a:latin typeface="Microsoft JhengHei"/>
                <a:cs typeface="Microsoft JhengHei"/>
              </a:defRPr>
            </a:lvl1pPr>
          </a:lstStyle>
          <a:p/>
        </p:txBody>
      </p:sp>
      <p:sp>
        <p:nvSpPr>
          <p:cNvPr id="3" name="Holder 3"/>
          <p:cNvSpPr>
            <a:spLocks noGrp="1"/>
          </p:cNvSpPr>
          <p:nvPr>
            <p:ph type="body" idx="1"/>
          </p:nvPr>
        </p:nvSpPr>
        <p:spPr>
          <a:xfrm>
            <a:off x="761693" y="1766268"/>
            <a:ext cx="6426200" cy="1718945"/>
          </a:xfrm>
          <a:prstGeom prst="rect">
            <a:avLst/>
          </a:prstGeom>
        </p:spPr>
        <p:txBody>
          <a:bodyPr wrap="square" lIns="0" tIns="0" rIns="0" bIns="0">
            <a:spAutoFit/>
          </a:bodyPr>
          <a:lstStyle>
            <a:lvl1pPr>
              <a:defRPr sz="2400" b="0" i="0">
                <a:solidFill>
                  <a:srgbClr val="FCEADA"/>
                </a:solidFill>
                <a:latin typeface="宋体"/>
                <a:cs typeface="宋体"/>
              </a:defRPr>
            </a:lvl1pPr>
          </a:lstStyle>
          <a:p/>
        </p:txBody>
      </p:sp>
      <p:sp>
        <p:nvSpPr>
          <p:cNvPr id="4" name="Holder 4"/>
          <p:cNvSpPr>
            <a:spLocks noGrp="1"/>
          </p:cNvSpPr>
          <p:nvPr>
            <p:ph type="ftr" sz="quarter" idx="5"/>
          </p:nvPr>
        </p:nvSpPr>
        <p:spPr>
          <a:xfrm>
            <a:off x="3108960" y="4783455"/>
            <a:ext cx="2926080" cy="257175"/>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4783455"/>
            <a:ext cx="2103120" cy="257175"/>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4783455"/>
            <a:ext cx="2103120" cy="257175"/>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7.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8.png" /><Relationship Id="rId3" Type="http://schemas.openxmlformats.org/officeDocument/2006/relationships/image" Target="../media/image9.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1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4.png" /><Relationship Id="rId3" Type="http://schemas.openxmlformats.org/officeDocument/2006/relationships/image" Target="../media/image1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052124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2700" y="0"/>
            <a:ext cx="9156700" cy="5156200"/>
            <a:chOff x="-12700" y="0"/>
            <a:chExt cx="9156700" cy="5156200"/>
          </a:xfrm>
        </p:grpSpPr>
        <p:pic>
          <p:nvPicPr>
            <p:cNvPr id="3" name="object 3"/>
            <p:cNvPicPr/>
            <p:nvPr/>
          </p:nvPicPr>
          <p:blipFill>
            <a:blip r:embed="rId2"/>
            <a:stretch>
              <a:fillRect/>
            </a:stretch>
          </p:blipFill>
          <p:spPr>
            <a:xfrm>
              <a:off x="0" y="0"/>
              <a:ext cx="9144000" cy="5143500"/>
            </a:xfrm>
            <a:prstGeom prst="rect">
              <a:avLst/>
            </a:prstGeom>
          </p:spPr>
        </p:pic>
        <p:sp>
          <p:nvSpPr>
            <p:cNvPr id="4" name="object 4"/>
            <p:cNvSpPr/>
            <p:nvPr/>
          </p:nvSpPr>
          <p:spPr>
            <a:xfrm>
              <a:off x="0" y="3015342"/>
              <a:ext cx="2101215" cy="2128520"/>
            </a:xfrm>
            <a:custGeom>
              <a:rect l="l" t="t" r="r" b="b"/>
              <a:pathLst>
                <a:path w="2101215" h="2128520">
                  <a:moveTo>
                    <a:pt x="0" y="523660"/>
                  </a:moveTo>
                  <a:lnTo>
                    <a:pt x="23032" y="489202"/>
                  </a:lnTo>
                  <a:lnTo>
                    <a:pt x="49513" y="452776"/>
                  </a:lnTo>
                  <a:lnTo>
                    <a:pt x="77375" y="417456"/>
                  </a:lnTo>
                  <a:lnTo>
                    <a:pt x="106579" y="383279"/>
                  </a:lnTo>
                  <a:lnTo>
                    <a:pt x="137086" y="350286"/>
                  </a:lnTo>
                  <a:lnTo>
                    <a:pt x="168855" y="318516"/>
                  </a:lnTo>
                  <a:lnTo>
                    <a:pt x="201848" y="288009"/>
                  </a:lnTo>
                  <a:lnTo>
                    <a:pt x="236025" y="258805"/>
                  </a:lnTo>
                  <a:lnTo>
                    <a:pt x="271346" y="230943"/>
                  </a:lnTo>
                  <a:lnTo>
                    <a:pt x="307771" y="204462"/>
                  </a:lnTo>
                  <a:lnTo>
                    <a:pt x="345261" y="179403"/>
                  </a:lnTo>
                  <a:lnTo>
                    <a:pt x="383777" y="155805"/>
                  </a:lnTo>
                  <a:lnTo>
                    <a:pt x="423278" y="133708"/>
                  </a:lnTo>
                  <a:lnTo>
                    <a:pt x="463725" y="113150"/>
                  </a:lnTo>
                  <a:lnTo>
                    <a:pt x="505079" y="94173"/>
                  </a:lnTo>
                  <a:lnTo>
                    <a:pt x="547299" y="76815"/>
                  </a:lnTo>
                  <a:lnTo>
                    <a:pt x="590347" y="61115"/>
                  </a:lnTo>
                  <a:lnTo>
                    <a:pt x="634182" y="47115"/>
                  </a:lnTo>
                  <a:lnTo>
                    <a:pt x="678765" y="34853"/>
                  </a:lnTo>
                  <a:lnTo>
                    <a:pt x="724057" y="24368"/>
                  </a:lnTo>
                  <a:lnTo>
                    <a:pt x="770017" y="15701"/>
                  </a:lnTo>
                  <a:lnTo>
                    <a:pt x="816607" y="8891"/>
                  </a:lnTo>
                  <a:lnTo>
                    <a:pt x="863786" y="3978"/>
                  </a:lnTo>
                  <a:lnTo>
                    <a:pt x="911515" y="1001"/>
                  </a:lnTo>
                  <a:lnTo>
                    <a:pt x="959755" y="0"/>
                  </a:lnTo>
                  <a:lnTo>
                    <a:pt x="1007992" y="1001"/>
                  </a:lnTo>
                  <a:lnTo>
                    <a:pt x="1055722" y="3978"/>
                  </a:lnTo>
                  <a:lnTo>
                    <a:pt x="1102901" y="8891"/>
                  </a:lnTo>
                  <a:lnTo>
                    <a:pt x="1149490" y="15701"/>
                  </a:lnTo>
                  <a:lnTo>
                    <a:pt x="1195451" y="24368"/>
                  </a:lnTo>
                  <a:lnTo>
                    <a:pt x="1240742" y="34852"/>
                  </a:lnTo>
                  <a:lnTo>
                    <a:pt x="1285326" y="47114"/>
                  </a:lnTo>
                  <a:lnTo>
                    <a:pt x="1329161" y="61115"/>
                  </a:lnTo>
                  <a:lnTo>
                    <a:pt x="1372209" y="76814"/>
                  </a:lnTo>
                  <a:lnTo>
                    <a:pt x="1414429" y="94172"/>
                  </a:lnTo>
                  <a:lnTo>
                    <a:pt x="1455783" y="113149"/>
                  </a:lnTo>
                  <a:lnTo>
                    <a:pt x="1496230" y="133706"/>
                  </a:lnTo>
                  <a:lnTo>
                    <a:pt x="1535731" y="155804"/>
                  </a:lnTo>
                  <a:lnTo>
                    <a:pt x="1574247" y="179402"/>
                  </a:lnTo>
                  <a:lnTo>
                    <a:pt x="1611737" y="204461"/>
                  </a:lnTo>
                  <a:lnTo>
                    <a:pt x="1648162" y="230941"/>
                  </a:lnTo>
                  <a:lnTo>
                    <a:pt x="1683483" y="258803"/>
                  </a:lnTo>
                  <a:lnTo>
                    <a:pt x="1717660" y="288008"/>
                  </a:lnTo>
                  <a:lnTo>
                    <a:pt x="1750653" y="318514"/>
                  </a:lnTo>
                  <a:lnTo>
                    <a:pt x="1782423" y="350284"/>
                  </a:lnTo>
                  <a:lnTo>
                    <a:pt x="1812930" y="383277"/>
                  </a:lnTo>
                  <a:lnTo>
                    <a:pt x="1842134" y="417454"/>
                  </a:lnTo>
                  <a:lnTo>
                    <a:pt x="1869996" y="452775"/>
                  </a:lnTo>
                  <a:lnTo>
                    <a:pt x="1896477" y="489200"/>
                  </a:lnTo>
                  <a:lnTo>
                    <a:pt x="1921536" y="526690"/>
                  </a:lnTo>
                  <a:lnTo>
                    <a:pt x="1945134" y="565206"/>
                  </a:lnTo>
                  <a:lnTo>
                    <a:pt x="1967231" y="604707"/>
                  </a:lnTo>
                  <a:lnTo>
                    <a:pt x="1987789" y="645154"/>
                  </a:lnTo>
                  <a:lnTo>
                    <a:pt x="2006766" y="686508"/>
                  </a:lnTo>
                  <a:lnTo>
                    <a:pt x="2024125" y="728728"/>
                  </a:lnTo>
                  <a:lnTo>
                    <a:pt x="2039824" y="771776"/>
                  </a:lnTo>
                  <a:lnTo>
                    <a:pt x="2053824" y="815611"/>
                  </a:lnTo>
                  <a:lnTo>
                    <a:pt x="2066087" y="860194"/>
                  </a:lnTo>
                  <a:lnTo>
                    <a:pt x="2076571" y="905486"/>
                  </a:lnTo>
                  <a:lnTo>
                    <a:pt x="2085238" y="951447"/>
                  </a:lnTo>
                  <a:lnTo>
                    <a:pt x="2092048" y="998036"/>
                  </a:lnTo>
                  <a:lnTo>
                    <a:pt x="2096962" y="1045216"/>
                  </a:lnTo>
                  <a:lnTo>
                    <a:pt x="2099939" y="1092945"/>
                  </a:lnTo>
                  <a:lnTo>
                    <a:pt x="2100940" y="1141185"/>
                  </a:lnTo>
                  <a:lnTo>
                    <a:pt x="2099939" y="1189424"/>
                  </a:lnTo>
                  <a:lnTo>
                    <a:pt x="2096962" y="1237153"/>
                  </a:lnTo>
                  <a:lnTo>
                    <a:pt x="2092048" y="1284333"/>
                  </a:lnTo>
                  <a:lnTo>
                    <a:pt x="2085238" y="1330922"/>
                  </a:lnTo>
                  <a:lnTo>
                    <a:pt x="2076571" y="1376883"/>
                  </a:lnTo>
                  <a:lnTo>
                    <a:pt x="2066087" y="1422174"/>
                  </a:lnTo>
                  <a:lnTo>
                    <a:pt x="2053825" y="1466758"/>
                  </a:lnTo>
                  <a:lnTo>
                    <a:pt x="2039824" y="1510593"/>
                  </a:lnTo>
                  <a:lnTo>
                    <a:pt x="2024125" y="1553640"/>
                  </a:lnTo>
                  <a:lnTo>
                    <a:pt x="2006767" y="1595861"/>
                  </a:lnTo>
                  <a:lnTo>
                    <a:pt x="1987789" y="1637214"/>
                  </a:lnTo>
                  <a:lnTo>
                    <a:pt x="1967232" y="1677662"/>
                  </a:lnTo>
                  <a:lnTo>
                    <a:pt x="1945135" y="1717163"/>
                  </a:lnTo>
                  <a:lnTo>
                    <a:pt x="1921537" y="1755678"/>
                  </a:lnTo>
                  <a:lnTo>
                    <a:pt x="1896478" y="1793168"/>
                  </a:lnTo>
                  <a:lnTo>
                    <a:pt x="1869997" y="1829594"/>
                  </a:lnTo>
                  <a:lnTo>
                    <a:pt x="1842135" y="1864915"/>
                  </a:lnTo>
                  <a:lnTo>
                    <a:pt x="1812931" y="1899091"/>
                  </a:lnTo>
                  <a:lnTo>
                    <a:pt x="1782424" y="1932084"/>
                  </a:lnTo>
                  <a:lnTo>
                    <a:pt x="1750654" y="1963854"/>
                  </a:lnTo>
                  <a:lnTo>
                    <a:pt x="1717661" y="1994361"/>
                  </a:lnTo>
                  <a:lnTo>
                    <a:pt x="1683484" y="2023565"/>
                  </a:lnTo>
                  <a:lnTo>
                    <a:pt x="1648164" y="2051427"/>
                  </a:lnTo>
                  <a:lnTo>
                    <a:pt x="1611738" y="2077908"/>
                  </a:lnTo>
                  <a:lnTo>
                    <a:pt x="1574248" y="2102967"/>
                  </a:lnTo>
                  <a:lnTo>
                    <a:pt x="1535733" y="2126565"/>
                  </a:lnTo>
                  <a:lnTo>
                    <a:pt x="1532886" y="2128157"/>
                  </a:lnTo>
                </a:path>
                <a:path w="2101215" h="2128520">
                  <a:moveTo>
                    <a:pt x="386624" y="2128157"/>
                  </a:moveTo>
                  <a:lnTo>
                    <a:pt x="345262" y="2102967"/>
                  </a:lnTo>
                  <a:lnTo>
                    <a:pt x="307771" y="2077908"/>
                  </a:lnTo>
                  <a:lnTo>
                    <a:pt x="271346" y="2051427"/>
                  </a:lnTo>
                  <a:lnTo>
                    <a:pt x="236025" y="2023565"/>
                  </a:lnTo>
                  <a:lnTo>
                    <a:pt x="201849" y="1994361"/>
                  </a:lnTo>
                  <a:lnTo>
                    <a:pt x="168855" y="1963854"/>
                  </a:lnTo>
                  <a:lnTo>
                    <a:pt x="137086" y="1932084"/>
                  </a:lnTo>
                  <a:lnTo>
                    <a:pt x="106579" y="1899091"/>
                  </a:lnTo>
                  <a:lnTo>
                    <a:pt x="77375" y="1864915"/>
                  </a:lnTo>
                  <a:lnTo>
                    <a:pt x="49512" y="1829594"/>
                  </a:lnTo>
                  <a:lnTo>
                    <a:pt x="23032" y="1793169"/>
                  </a:lnTo>
                  <a:lnTo>
                    <a:pt x="0" y="1758710"/>
                  </a:lnTo>
                </a:path>
              </a:pathLst>
            </a:custGeom>
            <a:ln w="25400">
              <a:solidFill>
                <a:srgbClr val="C6D9F1"/>
              </a:solidFill>
              <a:prstDash val="sysDash"/>
            </a:ln>
          </p:spPr>
          <p:txBody>
            <a:bodyPr wrap="square" lIns="0" tIns="0" rIns="0" bIns="0" rtlCol="0"/>
            <a:lstStyle/>
            <a:p/>
          </p:txBody>
        </p:sp>
        <p:sp>
          <p:nvSpPr>
            <p:cNvPr id="5" name="object 5"/>
            <p:cNvSpPr/>
            <p:nvPr/>
          </p:nvSpPr>
          <p:spPr>
            <a:xfrm>
              <a:off x="0" y="0"/>
              <a:ext cx="9144000" cy="4888230"/>
            </a:xfrm>
            <a:custGeom>
              <a:rect l="l" t="t" r="r" b="b"/>
              <a:pathLst>
                <a:path w="9144000" h="4888230">
                  <a:moveTo>
                    <a:pt x="9144000" y="4887686"/>
                  </a:moveTo>
                  <a:lnTo>
                    <a:pt x="0" y="4887686"/>
                  </a:lnTo>
                  <a:lnTo>
                    <a:pt x="0" y="0"/>
                  </a:lnTo>
                  <a:lnTo>
                    <a:pt x="9144000" y="0"/>
                  </a:lnTo>
                  <a:lnTo>
                    <a:pt x="9144000" y="4887686"/>
                  </a:lnTo>
                  <a:close/>
                </a:path>
              </a:pathLst>
            </a:custGeom>
            <a:solidFill>
              <a:srgbClr val="FFFFFF"/>
            </a:solidFill>
          </p:spPr>
          <p:txBody>
            <a:bodyPr wrap="square" lIns="0" tIns="0" rIns="0" bIns="0" rtlCol="0"/>
            <a:lstStyle/>
            <a:p/>
          </p:txBody>
        </p:sp>
        <p:sp>
          <p:nvSpPr>
            <p:cNvPr id="6" name="object 6"/>
            <p:cNvSpPr/>
            <p:nvPr/>
          </p:nvSpPr>
          <p:spPr>
            <a:xfrm>
              <a:off x="0" y="1968271"/>
              <a:ext cx="1344295" cy="2447925"/>
            </a:xfrm>
            <a:custGeom>
              <a:rect l="l" t="t" r="r" b="b"/>
              <a:pathLst>
                <a:path w="1344295" h="2447925">
                  <a:moveTo>
                    <a:pt x="119740" y="0"/>
                  </a:moveTo>
                  <a:close/>
                </a:path>
                <a:path w="1344295" h="2447925">
                  <a:moveTo>
                    <a:pt x="119741" y="2447925"/>
                  </a:moveTo>
                  <a:lnTo>
                    <a:pt x="71681" y="2446998"/>
                  </a:lnTo>
                  <a:lnTo>
                    <a:pt x="24090" y="2444242"/>
                  </a:lnTo>
                  <a:lnTo>
                    <a:pt x="0" y="2441913"/>
                  </a:lnTo>
                  <a:lnTo>
                    <a:pt x="0" y="6011"/>
                  </a:lnTo>
                  <a:lnTo>
                    <a:pt x="24093" y="3682"/>
                  </a:lnTo>
                  <a:lnTo>
                    <a:pt x="71687" y="926"/>
                  </a:lnTo>
                  <a:lnTo>
                    <a:pt x="119740" y="0"/>
                  </a:lnTo>
                  <a:lnTo>
                    <a:pt x="167801" y="926"/>
                  </a:lnTo>
                  <a:lnTo>
                    <a:pt x="215393" y="3682"/>
                  </a:lnTo>
                  <a:lnTo>
                    <a:pt x="262479" y="8234"/>
                  </a:lnTo>
                  <a:lnTo>
                    <a:pt x="309029" y="14548"/>
                  </a:lnTo>
                  <a:lnTo>
                    <a:pt x="355008" y="22589"/>
                  </a:lnTo>
                  <a:lnTo>
                    <a:pt x="400382" y="32325"/>
                  </a:lnTo>
                  <a:lnTo>
                    <a:pt x="445116" y="43720"/>
                  </a:lnTo>
                  <a:lnTo>
                    <a:pt x="489177" y="56741"/>
                  </a:lnTo>
                  <a:lnTo>
                    <a:pt x="532531" y="71354"/>
                  </a:lnTo>
                  <a:lnTo>
                    <a:pt x="575143" y="87525"/>
                  </a:lnTo>
                  <a:lnTo>
                    <a:pt x="616979" y="105219"/>
                  </a:lnTo>
                  <a:lnTo>
                    <a:pt x="658007" y="124404"/>
                  </a:lnTo>
                  <a:lnTo>
                    <a:pt x="698190" y="145044"/>
                  </a:lnTo>
                  <a:lnTo>
                    <a:pt x="737496" y="167105"/>
                  </a:lnTo>
                  <a:lnTo>
                    <a:pt x="775891" y="190555"/>
                  </a:lnTo>
                  <a:lnTo>
                    <a:pt x="813340" y="215358"/>
                  </a:lnTo>
                  <a:lnTo>
                    <a:pt x="849809" y="241481"/>
                  </a:lnTo>
                  <a:lnTo>
                    <a:pt x="885265" y="268889"/>
                  </a:lnTo>
                  <a:lnTo>
                    <a:pt x="919673" y="297549"/>
                  </a:lnTo>
                  <a:lnTo>
                    <a:pt x="953000" y="327427"/>
                  </a:lnTo>
                  <a:lnTo>
                    <a:pt x="985211" y="358489"/>
                  </a:lnTo>
                  <a:lnTo>
                    <a:pt x="1016273" y="390700"/>
                  </a:lnTo>
                  <a:lnTo>
                    <a:pt x="1046151" y="424026"/>
                  </a:lnTo>
                  <a:lnTo>
                    <a:pt x="1074811" y="458435"/>
                  </a:lnTo>
                  <a:lnTo>
                    <a:pt x="1102220" y="493890"/>
                  </a:lnTo>
                  <a:lnTo>
                    <a:pt x="1128343" y="530360"/>
                  </a:lnTo>
                  <a:lnTo>
                    <a:pt x="1153146" y="567809"/>
                  </a:lnTo>
                  <a:lnTo>
                    <a:pt x="1176595" y="606203"/>
                  </a:lnTo>
                  <a:lnTo>
                    <a:pt x="1198657" y="645509"/>
                  </a:lnTo>
                  <a:lnTo>
                    <a:pt x="1219297" y="685693"/>
                  </a:lnTo>
                  <a:lnTo>
                    <a:pt x="1238482" y="726720"/>
                  </a:lnTo>
                  <a:lnTo>
                    <a:pt x="1256176" y="768557"/>
                  </a:lnTo>
                  <a:lnTo>
                    <a:pt x="1272347" y="811169"/>
                  </a:lnTo>
                  <a:lnTo>
                    <a:pt x="1286960" y="854522"/>
                  </a:lnTo>
                  <a:lnTo>
                    <a:pt x="1299982" y="898583"/>
                  </a:lnTo>
                  <a:lnTo>
                    <a:pt x="1311377" y="943318"/>
                  </a:lnTo>
                  <a:lnTo>
                    <a:pt x="1321113" y="988692"/>
                  </a:lnTo>
                  <a:lnTo>
                    <a:pt x="1329154" y="1034671"/>
                  </a:lnTo>
                  <a:lnTo>
                    <a:pt x="1335468" y="1081221"/>
                  </a:lnTo>
                  <a:lnTo>
                    <a:pt x="1340021" y="1128309"/>
                  </a:lnTo>
                  <a:lnTo>
                    <a:pt x="1342777" y="1175901"/>
                  </a:lnTo>
                  <a:lnTo>
                    <a:pt x="1343703" y="1223962"/>
                  </a:lnTo>
                  <a:lnTo>
                    <a:pt x="1342777" y="1272023"/>
                  </a:lnTo>
                  <a:lnTo>
                    <a:pt x="1340021" y="1319614"/>
                  </a:lnTo>
                  <a:lnTo>
                    <a:pt x="1335469" y="1366702"/>
                  </a:lnTo>
                  <a:lnTo>
                    <a:pt x="1329155" y="1413252"/>
                  </a:lnTo>
                  <a:lnTo>
                    <a:pt x="1321113" y="1459232"/>
                  </a:lnTo>
                  <a:lnTo>
                    <a:pt x="1311377" y="1504605"/>
                  </a:lnTo>
                  <a:lnTo>
                    <a:pt x="1299982" y="1549340"/>
                  </a:lnTo>
                  <a:lnTo>
                    <a:pt x="1286961" y="1593401"/>
                  </a:lnTo>
                  <a:lnTo>
                    <a:pt x="1272348" y="1636754"/>
                  </a:lnTo>
                  <a:lnTo>
                    <a:pt x="1256177" y="1679366"/>
                  </a:lnTo>
                  <a:lnTo>
                    <a:pt x="1238482" y="1721203"/>
                  </a:lnTo>
                  <a:lnTo>
                    <a:pt x="1219298" y="1762230"/>
                  </a:lnTo>
                  <a:lnTo>
                    <a:pt x="1198658" y="1802413"/>
                  </a:lnTo>
                  <a:lnTo>
                    <a:pt x="1176596" y="1841719"/>
                  </a:lnTo>
                  <a:lnTo>
                    <a:pt x="1153147" y="1880114"/>
                  </a:lnTo>
                  <a:lnTo>
                    <a:pt x="1128344" y="1917563"/>
                  </a:lnTo>
                  <a:lnTo>
                    <a:pt x="1102221" y="1954032"/>
                  </a:lnTo>
                  <a:lnTo>
                    <a:pt x="1074812" y="1989488"/>
                  </a:lnTo>
                  <a:lnTo>
                    <a:pt x="1046152" y="2023896"/>
                  </a:lnTo>
                  <a:lnTo>
                    <a:pt x="1016274" y="2057223"/>
                  </a:lnTo>
                  <a:lnTo>
                    <a:pt x="985213" y="2089434"/>
                  </a:lnTo>
                  <a:lnTo>
                    <a:pt x="953002" y="2120495"/>
                  </a:lnTo>
                  <a:lnTo>
                    <a:pt x="919675" y="2150373"/>
                  </a:lnTo>
                  <a:lnTo>
                    <a:pt x="885267" y="2179034"/>
                  </a:lnTo>
                  <a:lnTo>
                    <a:pt x="849811" y="2206442"/>
                  </a:lnTo>
                  <a:lnTo>
                    <a:pt x="813341" y="2232565"/>
                  </a:lnTo>
                  <a:lnTo>
                    <a:pt x="775892" y="2257368"/>
                  </a:lnTo>
                  <a:lnTo>
                    <a:pt x="737498" y="2280818"/>
                  </a:lnTo>
                  <a:lnTo>
                    <a:pt x="698192" y="2302879"/>
                  </a:lnTo>
                  <a:lnTo>
                    <a:pt x="658008" y="2323519"/>
                  </a:lnTo>
                  <a:lnTo>
                    <a:pt x="616981" y="2342704"/>
                  </a:lnTo>
                  <a:lnTo>
                    <a:pt x="575145" y="2360398"/>
                  </a:lnTo>
                  <a:lnTo>
                    <a:pt x="532533" y="2376569"/>
                  </a:lnTo>
                  <a:lnTo>
                    <a:pt x="489179" y="2391182"/>
                  </a:lnTo>
                  <a:lnTo>
                    <a:pt x="445118" y="2404203"/>
                  </a:lnTo>
                  <a:lnTo>
                    <a:pt x="400384" y="2415599"/>
                  </a:lnTo>
                  <a:lnTo>
                    <a:pt x="355010" y="2425334"/>
                  </a:lnTo>
                  <a:lnTo>
                    <a:pt x="309031" y="2433376"/>
                  </a:lnTo>
                  <a:lnTo>
                    <a:pt x="262481" y="2439690"/>
                  </a:lnTo>
                  <a:lnTo>
                    <a:pt x="215393" y="2444242"/>
                  </a:lnTo>
                  <a:lnTo>
                    <a:pt x="167801" y="2446998"/>
                  </a:lnTo>
                  <a:lnTo>
                    <a:pt x="119741" y="2447925"/>
                  </a:lnTo>
                  <a:close/>
                </a:path>
                <a:path w="1344295" h="2447925">
                  <a:moveTo>
                    <a:pt x="1343703" y="1223962"/>
                  </a:moveTo>
                  <a:close/>
                </a:path>
              </a:pathLst>
            </a:custGeom>
            <a:solidFill>
              <a:srgbClr val="92D050"/>
            </a:solidFill>
          </p:spPr>
          <p:txBody>
            <a:bodyPr wrap="square" lIns="0" tIns="0" rIns="0" bIns="0" rtlCol="0"/>
            <a:lstStyle/>
            <a:p/>
          </p:txBody>
        </p:sp>
        <p:sp>
          <p:nvSpPr>
            <p:cNvPr id="7" name="object 7"/>
            <p:cNvSpPr/>
            <p:nvPr/>
          </p:nvSpPr>
          <p:spPr>
            <a:xfrm>
              <a:off x="0" y="2085167"/>
              <a:ext cx="1226820" cy="2214245"/>
            </a:xfrm>
            <a:custGeom>
              <a:rect l="l" t="t" r="r" b="b"/>
              <a:pathLst>
                <a:path w="1226820" h="2214245">
                  <a:moveTo>
                    <a:pt x="0" y="6653"/>
                  </a:moveTo>
                  <a:lnTo>
                    <a:pt x="24219" y="4064"/>
                  </a:lnTo>
                  <a:lnTo>
                    <a:pt x="71719" y="1023"/>
                  </a:lnTo>
                  <a:lnTo>
                    <a:pt x="119741" y="0"/>
                  </a:lnTo>
                  <a:lnTo>
                    <a:pt x="167762" y="1022"/>
                  </a:lnTo>
                  <a:lnTo>
                    <a:pt x="215262" y="4063"/>
                  </a:lnTo>
                  <a:lnTo>
                    <a:pt x="262197" y="9080"/>
                  </a:lnTo>
                  <a:lnTo>
                    <a:pt x="308527" y="16032"/>
                  </a:lnTo>
                  <a:lnTo>
                    <a:pt x="354210" y="24877"/>
                  </a:lnTo>
                  <a:lnTo>
                    <a:pt x="399204" y="35575"/>
                  </a:lnTo>
                  <a:lnTo>
                    <a:pt x="443468" y="48082"/>
                  </a:lnTo>
                  <a:lnTo>
                    <a:pt x="486960" y="62358"/>
                  </a:lnTo>
                  <a:lnTo>
                    <a:pt x="529639" y="78361"/>
                  </a:lnTo>
                  <a:lnTo>
                    <a:pt x="571463" y="96050"/>
                  </a:lnTo>
                  <a:lnTo>
                    <a:pt x="612390" y="115383"/>
                  </a:lnTo>
                  <a:lnTo>
                    <a:pt x="652380" y="136319"/>
                  </a:lnTo>
                  <a:lnTo>
                    <a:pt x="691390" y="158816"/>
                  </a:lnTo>
                  <a:lnTo>
                    <a:pt x="729379" y="182832"/>
                  </a:lnTo>
                  <a:lnTo>
                    <a:pt x="766305" y="208326"/>
                  </a:lnTo>
                  <a:lnTo>
                    <a:pt x="802128" y="235256"/>
                  </a:lnTo>
                  <a:lnTo>
                    <a:pt x="836804" y="263582"/>
                  </a:lnTo>
                  <a:lnTo>
                    <a:pt x="870294" y="293260"/>
                  </a:lnTo>
                  <a:lnTo>
                    <a:pt x="902555" y="324251"/>
                  </a:lnTo>
                  <a:lnTo>
                    <a:pt x="933545" y="356512"/>
                  </a:lnTo>
                  <a:lnTo>
                    <a:pt x="963224" y="390001"/>
                  </a:lnTo>
                  <a:lnTo>
                    <a:pt x="991550" y="424678"/>
                  </a:lnTo>
                  <a:lnTo>
                    <a:pt x="1018480" y="460500"/>
                  </a:lnTo>
                  <a:lnTo>
                    <a:pt x="1043975" y="497427"/>
                  </a:lnTo>
                  <a:lnTo>
                    <a:pt x="1067991" y="535416"/>
                  </a:lnTo>
                  <a:lnTo>
                    <a:pt x="1090488" y="574426"/>
                  </a:lnTo>
                  <a:lnTo>
                    <a:pt x="1111423" y="614415"/>
                  </a:lnTo>
                  <a:lnTo>
                    <a:pt x="1130756" y="655343"/>
                  </a:lnTo>
                  <a:lnTo>
                    <a:pt x="1148445" y="697167"/>
                  </a:lnTo>
                  <a:lnTo>
                    <a:pt x="1164449" y="739845"/>
                  </a:lnTo>
                  <a:lnTo>
                    <a:pt x="1178725" y="783338"/>
                  </a:lnTo>
                  <a:lnTo>
                    <a:pt x="1191233" y="827601"/>
                  </a:lnTo>
                  <a:lnTo>
                    <a:pt x="1201930" y="872596"/>
                  </a:lnTo>
                  <a:lnTo>
                    <a:pt x="1210775" y="918278"/>
                  </a:lnTo>
                  <a:lnTo>
                    <a:pt x="1217728" y="964609"/>
                  </a:lnTo>
                  <a:lnTo>
                    <a:pt x="1222745" y="1011544"/>
                  </a:lnTo>
                  <a:lnTo>
                    <a:pt x="1225786" y="1059044"/>
                  </a:lnTo>
                  <a:lnTo>
                    <a:pt x="1226809" y="1107066"/>
                  </a:lnTo>
                  <a:lnTo>
                    <a:pt x="1225786" y="1155089"/>
                  </a:lnTo>
                  <a:lnTo>
                    <a:pt x="1222745" y="1202589"/>
                  </a:lnTo>
                  <a:lnTo>
                    <a:pt x="1217728" y="1249524"/>
                  </a:lnTo>
                  <a:lnTo>
                    <a:pt x="1210776" y="1295854"/>
                  </a:lnTo>
                  <a:lnTo>
                    <a:pt x="1201930" y="1341537"/>
                  </a:lnTo>
                  <a:lnTo>
                    <a:pt x="1191233" y="1386531"/>
                  </a:lnTo>
                  <a:lnTo>
                    <a:pt x="1178726" y="1430795"/>
                  </a:lnTo>
                  <a:lnTo>
                    <a:pt x="1164449" y="1474287"/>
                  </a:lnTo>
                  <a:lnTo>
                    <a:pt x="1148446" y="1516966"/>
                  </a:lnTo>
                  <a:lnTo>
                    <a:pt x="1130757" y="1558789"/>
                  </a:lnTo>
                  <a:lnTo>
                    <a:pt x="1111424" y="1599717"/>
                  </a:lnTo>
                  <a:lnTo>
                    <a:pt x="1090488" y="1639706"/>
                  </a:lnTo>
                  <a:lnTo>
                    <a:pt x="1067992" y="1678716"/>
                  </a:lnTo>
                  <a:lnTo>
                    <a:pt x="1043975" y="1716705"/>
                  </a:lnTo>
                  <a:lnTo>
                    <a:pt x="1018481" y="1753632"/>
                  </a:lnTo>
                  <a:lnTo>
                    <a:pt x="991551" y="1789454"/>
                  </a:lnTo>
                  <a:lnTo>
                    <a:pt x="963225" y="1824131"/>
                  </a:lnTo>
                  <a:lnTo>
                    <a:pt x="933547" y="1857620"/>
                  </a:lnTo>
                  <a:lnTo>
                    <a:pt x="902556" y="1889881"/>
                  </a:lnTo>
                  <a:lnTo>
                    <a:pt x="870295" y="1920872"/>
                  </a:lnTo>
                  <a:lnTo>
                    <a:pt x="836806" y="1950550"/>
                  </a:lnTo>
                  <a:lnTo>
                    <a:pt x="802129" y="1978876"/>
                  </a:lnTo>
                  <a:lnTo>
                    <a:pt x="766307" y="2005806"/>
                  </a:lnTo>
                  <a:lnTo>
                    <a:pt x="729380" y="2031300"/>
                  </a:lnTo>
                  <a:lnTo>
                    <a:pt x="691391" y="2055317"/>
                  </a:lnTo>
                  <a:lnTo>
                    <a:pt x="652381" y="2077813"/>
                  </a:lnTo>
                  <a:lnTo>
                    <a:pt x="612392" y="2098749"/>
                  </a:lnTo>
                  <a:lnTo>
                    <a:pt x="571464" y="2118082"/>
                  </a:lnTo>
                  <a:lnTo>
                    <a:pt x="529641" y="2135771"/>
                  </a:lnTo>
                  <a:lnTo>
                    <a:pt x="486962" y="2151774"/>
                  </a:lnTo>
                  <a:lnTo>
                    <a:pt x="443470" y="2166051"/>
                  </a:lnTo>
                  <a:lnTo>
                    <a:pt x="399206" y="2178558"/>
                  </a:lnTo>
                  <a:lnTo>
                    <a:pt x="354212" y="2189255"/>
                  </a:lnTo>
                  <a:lnTo>
                    <a:pt x="308529" y="2198101"/>
                  </a:lnTo>
                  <a:lnTo>
                    <a:pt x="262199" y="2205053"/>
                  </a:lnTo>
                  <a:lnTo>
                    <a:pt x="215263" y="2210070"/>
                  </a:lnTo>
                  <a:lnTo>
                    <a:pt x="167764" y="2213111"/>
                  </a:lnTo>
                  <a:lnTo>
                    <a:pt x="119742" y="2214134"/>
                  </a:lnTo>
                  <a:lnTo>
                    <a:pt x="71720" y="2213110"/>
                  </a:lnTo>
                  <a:lnTo>
                    <a:pt x="24220" y="2210069"/>
                  </a:lnTo>
                  <a:lnTo>
                    <a:pt x="0" y="2207480"/>
                  </a:lnTo>
                </a:path>
              </a:pathLst>
            </a:custGeom>
            <a:ln w="19050">
              <a:solidFill>
                <a:srgbClr val="EBF1DE"/>
              </a:solidFill>
              <a:prstDash val="sysDash"/>
            </a:ln>
          </p:spPr>
          <p:txBody>
            <a:bodyPr wrap="square" lIns="0" tIns="0" rIns="0" bIns="0" rtlCol="0"/>
            <a:lstStyle/>
            <a:p/>
          </p:txBody>
        </p:sp>
        <p:pic>
          <p:nvPicPr>
            <p:cNvPr id="8" name="object 8"/>
            <p:cNvPicPr/>
            <p:nvPr/>
          </p:nvPicPr>
          <p:blipFill>
            <a:blip r:embed="rId3"/>
            <a:stretch>
              <a:fillRect/>
            </a:stretch>
          </p:blipFill>
          <p:spPr>
            <a:xfrm>
              <a:off x="6213160" y="2349152"/>
              <a:ext cx="756733" cy="508206"/>
            </a:xfrm>
            <a:prstGeom prst="rect">
              <a:avLst/>
            </a:prstGeom>
          </p:spPr>
        </p:pic>
        <p:pic>
          <p:nvPicPr>
            <p:cNvPr id="9" name="object 9"/>
            <p:cNvPicPr/>
            <p:nvPr/>
          </p:nvPicPr>
          <p:blipFill>
            <a:blip r:embed="rId4"/>
            <a:stretch>
              <a:fillRect/>
            </a:stretch>
          </p:blipFill>
          <p:spPr>
            <a:xfrm>
              <a:off x="228600" y="2095500"/>
              <a:ext cx="4273065" cy="3042942"/>
            </a:xfrm>
            <a:prstGeom prst="rect">
              <a:avLst/>
            </a:prstGeom>
          </p:spPr>
        </p:pic>
      </p:grpSp>
      <p:sp>
        <p:nvSpPr>
          <p:cNvPr id="10" name="object 10"/>
          <p:cNvSpPr txBox="1">
            <a:spLocks noGrp="1"/>
          </p:cNvSpPr>
          <p:nvPr>
            <p:ph type="title"/>
          </p:nvPr>
        </p:nvSpPr>
        <p:spPr>
          <a:xfrm>
            <a:off x="950685" y="1219003"/>
            <a:ext cx="6502400" cy="939800"/>
          </a:xfrm>
          <a:prstGeom prst="rect">
            <a:avLst/>
          </a:prstGeom>
        </p:spPr>
        <p:txBody>
          <a:bodyPr vert="horz" wrap="square" lIns="0" tIns="12700" rIns="0" bIns="0" rtlCol="0">
            <a:spAutoFit/>
          </a:bodyPr>
          <a:lstStyle/>
          <a:p>
            <a:pPr marL="12700">
              <a:lnSpc>
                <a:spcPct val="100000"/>
              </a:lnSpc>
              <a:spcBef>
                <a:spcPts val="100"/>
              </a:spcBef>
              <a:tabLst>
                <a:tab pos="3441065"/>
              </a:tabLst>
            </a:pPr>
            <a:r>
              <a:rPr sz="6000" b="0">
                <a:solidFill>
                  <a:srgbClr val="92D050"/>
                </a:solidFill>
                <a:latin typeface="宋体"/>
                <a:cs typeface="宋体"/>
              </a:rPr>
              <a:t>儿童肥</a:t>
            </a:r>
            <a:r>
              <a:rPr sz="6000" b="0" spc="-50">
                <a:solidFill>
                  <a:srgbClr val="92D050"/>
                </a:solidFill>
                <a:latin typeface="宋体"/>
                <a:cs typeface="宋体"/>
              </a:rPr>
              <a:t>胖</a:t>
            </a:r>
            <a:r>
              <a:rPr sz="6000" b="0">
                <a:solidFill>
                  <a:srgbClr val="92D050"/>
                </a:solidFill>
                <a:latin typeface="宋体"/>
                <a:cs typeface="宋体"/>
              </a:rPr>
              <a:t>	家园共</a:t>
            </a:r>
            <a:r>
              <a:rPr sz="6000" b="0" spc="-50">
                <a:solidFill>
                  <a:srgbClr val="92D050"/>
                </a:solidFill>
                <a:latin typeface="宋体"/>
                <a:cs typeface="宋体"/>
              </a:rPr>
              <a:t>育</a:t>
            </a:r>
            <a:endParaRPr sz="6000">
              <a:latin typeface="宋体"/>
              <a:cs typeface="宋体"/>
            </a:endParaRPr>
          </a:p>
        </p:txBody>
      </p:sp>
      <p:grpSp>
        <p:nvGrpSpPr>
          <p:cNvPr id="11" name="object 11"/>
          <p:cNvGrpSpPr/>
          <p:nvPr/>
        </p:nvGrpSpPr>
        <p:grpSpPr>
          <a:xfrm>
            <a:off x="6896100" y="0"/>
            <a:ext cx="2247900" cy="2368550"/>
            <a:chOff x="6896100" y="0"/>
            <a:chExt cx="2247900" cy="2368550"/>
          </a:xfrm>
        </p:grpSpPr>
        <p:pic>
          <p:nvPicPr>
            <p:cNvPr id="12" name="object 12"/>
            <p:cNvPicPr/>
            <p:nvPr/>
          </p:nvPicPr>
          <p:blipFill>
            <a:blip r:embed="rId5"/>
            <a:stretch>
              <a:fillRect/>
            </a:stretch>
          </p:blipFill>
          <p:spPr>
            <a:xfrm>
              <a:off x="6896100" y="0"/>
              <a:ext cx="2144486" cy="2068285"/>
            </a:xfrm>
            <a:prstGeom prst="rect">
              <a:avLst/>
            </a:prstGeom>
          </p:spPr>
        </p:pic>
        <p:pic>
          <p:nvPicPr>
            <p:cNvPr id="13" name="object 13"/>
            <p:cNvPicPr/>
            <p:nvPr/>
          </p:nvPicPr>
          <p:blipFill>
            <a:blip r:embed="rId6"/>
            <a:stretch>
              <a:fillRect/>
            </a:stretch>
          </p:blipFill>
          <p:spPr>
            <a:xfrm>
              <a:off x="7353300" y="1143000"/>
              <a:ext cx="1790700" cy="1225485"/>
            </a:xfrm>
            <a:prstGeom prst="rect">
              <a:avLst/>
            </a:prstGeom>
          </p:spPr>
        </p:pic>
      </p:grpSp>
      <p:grpSp>
        <p:nvGrpSpPr>
          <p:cNvPr id="14" name="object 14"/>
          <p:cNvGrpSpPr/>
          <p:nvPr/>
        </p:nvGrpSpPr>
        <p:grpSpPr>
          <a:xfrm>
            <a:off x="-9525" y="3194951"/>
            <a:ext cx="9166225" cy="1961514"/>
            <a:chOff x="-9525" y="3194951"/>
            <a:chExt cx="9166225" cy="1961514"/>
          </a:xfrm>
        </p:grpSpPr>
        <p:sp>
          <p:nvSpPr>
            <p:cNvPr id="15" name="object 15"/>
            <p:cNvSpPr/>
            <p:nvPr/>
          </p:nvSpPr>
          <p:spPr>
            <a:xfrm>
              <a:off x="7385954" y="3396342"/>
              <a:ext cx="1758314" cy="1747520"/>
            </a:xfrm>
            <a:custGeom>
              <a:rect l="l" t="t" r="r" b="b"/>
              <a:pathLst>
                <a:path w="1758314" h="1747520">
                  <a:moveTo>
                    <a:pt x="1" y="1020536"/>
                  </a:moveTo>
                  <a:lnTo>
                    <a:pt x="1112" y="972495"/>
                  </a:lnTo>
                  <a:lnTo>
                    <a:pt x="4412" y="925025"/>
                  </a:lnTo>
                  <a:lnTo>
                    <a:pt x="9851" y="878176"/>
                  </a:lnTo>
                  <a:lnTo>
                    <a:pt x="17382" y="831997"/>
                  </a:lnTo>
                  <a:lnTo>
                    <a:pt x="26954" y="786537"/>
                  </a:lnTo>
                  <a:lnTo>
                    <a:pt x="38519" y="741844"/>
                  </a:lnTo>
                  <a:lnTo>
                    <a:pt x="52029" y="697968"/>
                  </a:lnTo>
                  <a:lnTo>
                    <a:pt x="67433" y="654958"/>
                  </a:lnTo>
                  <a:lnTo>
                    <a:pt x="84683" y="612862"/>
                  </a:lnTo>
                  <a:lnTo>
                    <a:pt x="103729" y="571730"/>
                  </a:lnTo>
                  <a:lnTo>
                    <a:pt x="124524" y="531611"/>
                  </a:lnTo>
                  <a:lnTo>
                    <a:pt x="147017" y="492554"/>
                  </a:lnTo>
                  <a:lnTo>
                    <a:pt x="171161" y="454608"/>
                  </a:lnTo>
                  <a:lnTo>
                    <a:pt x="196905" y="417821"/>
                  </a:lnTo>
                  <a:lnTo>
                    <a:pt x="224201" y="382243"/>
                  </a:lnTo>
                  <a:lnTo>
                    <a:pt x="253000" y="347923"/>
                  </a:lnTo>
                  <a:lnTo>
                    <a:pt x="283252" y="314910"/>
                  </a:lnTo>
                  <a:lnTo>
                    <a:pt x="314910" y="283252"/>
                  </a:lnTo>
                  <a:lnTo>
                    <a:pt x="347923" y="253000"/>
                  </a:lnTo>
                  <a:lnTo>
                    <a:pt x="382243" y="224201"/>
                  </a:lnTo>
                  <a:lnTo>
                    <a:pt x="417821" y="196905"/>
                  </a:lnTo>
                  <a:lnTo>
                    <a:pt x="454608" y="171160"/>
                  </a:lnTo>
                  <a:lnTo>
                    <a:pt x="492554" y="147017"/>
                  </a:lnTo>
                  <a:lnTo>
                    <a:pt x="531611" y="124523"/>
                  </a:lnTo>
                  <a:lnTo>
                    <a:pt x="571730" y="103729"/>
                  </a:lnTo>
                  <a:lnTo>
                    <a:pt x="612862" y="84682"/>
                  </a:lnTo>
                  <a:lnTo>
                    <a:pt x="654957" y="67432"/>
                  </a:lnTo>
                  <a:lnTo>
                    <a:pt x="697968" y="52028"/>
                  </a:lnTo>
                  <a:lnTo>
                    <a:pt x="741844" y="38519"/>
                  </a:lnTo>
                  <a:lnTo>
                    <a:pt x="786536" y="26953"/>
                  </a:lnTo>
                  <a:lnTo>
                    <a:pt x="831997" y="17381"/>
                  </a:lnTo>
                  <a:lnTo>
                    <a:pt x="878176" y="9850"/>
                  </a:lnTo>
                  <a:lnTo>
                    <a:pt x="925025" y="4411"/>
                  </a:lnTo>
                  <a:lnTo>
                    <a:pt x="972494" y="1111"/>
                  </a:lnTo>
                  <a:lnTo>
                    <a:pt x="1020536" y="0"/>
                  </a:lnTo>
                  <a:lnTo>
                    <a:pt x="1068575" y="1110"/>
                  </a:lnTo>
                  <a:lnTo>
                    <a:pt x="1116044" y="4410"/>
                  </a:lnTo>
                  <a:lnTo>
                    <a:pt x="1162893" y="9849"/>
                  </a:lnTo>
                  <a:lnTo>
                    <a:pt x="1209072" y="17380"/>
                  </a:lnTo>
                  <a:lnTo>
                    <a:pt x="1254533" y="26952"/>
                  </a:lnTo>
                  <a:lnTo>
                    <a:pt x="1299226" y="38517"/>
                  </a:lnTo>
                  <a:lnTo>
                    <a:pt x="1343102" y="52027"/>
                  </a:lnTo>
                  <a:lnTo>
                    <a:pt x="1386112" y="67431"/>
                  </a:lnTo>
                  <a:lnTo>
                    <a:pt x="1428207" y="84681"/>
                  </a:lnTo>
                  <a:lnTo>
                    <a:pt x="1469339" y="103727"/>
                  </a:lnTo>
                  <a:lnTo>
                    <a:pt x="1509458" y="124522"/>
                  </a:lnTo>
                  <a:lnTo>
                    <a:pt x="1548515" y="147015"/>
                  </a:lnTo>
                  <a:lnTo>
                    <a:pt x="1586462" y="171159"/>
                  </a:lnTo>
                  <a:lnTo>
                    <a:pt x="1623249" y="196903"/>
                  </a:lnTo>
                  <a:lnTo>
                    <a:pt x="1658827" y="224199"/>
                  </a:lnTo>
                  <a:lnTo>
                    <a:pt x="1693147" y="252998"/>
                  </a:lnTo>
                  <a:lnTo>
                    <a:pt x="1726160" y="283250"/>
                  </a:lnTo>
                  <a:lnTo>
                    <a:pt x="1757818" y="314908"/>
                  </a:lnTo>
                  <a:lnTo>
                    <a:pt x="1758045" y="315156"/>
                  </a:lnTo>
                </a:path>
                <a:path w="1758314" h="1747520">
                  <a:moveTo>
                    <a:pt x="1758045" y="1725914"/>
                  </a:moveTo>
                  <a:lnTo>
                    <a:pt x="1757819" y="1726161"/>
                  </a:lnTo>
                  <a:lnTo>
                    <a:pt x="1736823" y="1747157"/>
                  </a:lnTo>
                </a:path>
                <a:path w="1758314" h="1747520">
                  <a:moveTo>
                    <a:pt x="304248" y="1747157"/>
                  </a:moveTo>
                  <a:lnTo>
                    <a:pt x="252999" y="1693148"/>
                  </a:lnTo>
                  <a:lnTo>
                    <a:pt x="224200" y="1658828"/>
                  </a:lnTo>
                  <a:lnTo>
                    <a:pt x="196904" y="1623250"/>
                  </a:lnTo>
                  <a:lnTo>
                    <a:pt x="171160" y="1586463"/>
                  </a:lnTo>
                  <a:lnTo>
                    <a:pt x="147017" y="1548517"/>
                  </a:lnTo>
                  <a:lnTo>
                    <a:pt x="124523" y="1509460"/>
                  </a:lnTo>
                  <a:lnTo>
                    <a:pt x="103728" y="1469341"/>
                  </a:lnTo>
                  <a:lnTo>
                    <a:pt x="84682" y="1428209"/>
                  </a:lnTo>
                  <a:lnTo>
                    <a:pt x="67432" y="1386114"/>
                  </a:lnTo>
                  <a:lnTo>
                    <a:pt x="52027" y="1343103"/>
                  </a:lnTo>
                  <a:lnTo>
                    <a:pt x="38518" y="1299227"/>
                  </a:lnTo>
                  <a:lnTo>
                    <a:pt x="26953" y="1254535"/>
                  </a:lnTo>
                  <a:lnTo>
                    <a:pt x="17380" y="1209074"/>
                  </a:lnTo>
                  <a:lnTo>
                    <a:pt x="9850" y="1162895"/>
                  </a:lnTo>
                  <a:lnTo>
                    <a:pt x="4410" y="1116046"/>
                  </a:lnTo>
                  <a:lnTo>
                    <a:pt x="1110" y="1068577"/>
                  </a:lnTo>
                  <a:lnTo>
                    <a:pt x="0" y="1020535"/>
                  </a:lnTo>
                </a:path>
              </a:pathLst>
            </a:custGeom>
            <a:ln w="25400">
              <a:solidFill>
                <a:srgbClr val="00B0EF"/>
              </a:solidFill>
              <a:prstDash val="sysDash"/>
            </a:ln>
          </p:spPr>
          <p:txBody>
            <a:bodyPr wrap="square" lIns="0" tIns="0" rIns="0" bIns="0" rtlCol="0"/>
            <a:lstStyle/>
            <a:p/>
          </p:txBody>
        </p:sp>
        <p:sp>
          <p:nvSpPr>
            <p:cNvPr id="16" name="object 16"/>
            <p:cNvSpPr/>
            <p:nvPr/>
          </p:nvSpPr>
          <p:spPr>
            <a:xfrm>
              <a:off x="2164892" y="4132490"/>
              <a:ext cx="1205230" cy="1011555"/>
            </a:xfrm>
            <a:custGeom>
              <a:rect l="l" t="t" r="r" b="b"/>
              <a:pathLst>
                <a:path w="1205229" h="1011553">
                  <a:moveTo>
                    <a:pt x="1204912" y="602462"/>
                  </a:moveTo>
                  <a:lnTo>
                    <a:pt x="1203096" y="555383"/>
                  </a:lnTo>
                  <a:lnTo>
                    <a:pt x="1197749" y="509282"/>
                  </a:lnTo>
                  <a:lnTo>
                    <a:pt x="1188999" y="464324"/>
                  </a:lnTo>
                  <a:lnTo>
                    <a:pt x="1176985" y="420611"/>
                  </a:lnTo>
                  <a:lnTo>
                    <a:pt x="1161821" y="378307"/>
                  </a:lnTo>
                  <a:lnTo>
                    <a:pt x="1143673" y="337515"/>
                  </a:lnTo>
                  <a:lnTo>
                    <a:pt x="1122654" y="298386"/>
                  </a:lnTo>
                  <a:lnTo>
                    <a:pt x="1098905" y="261061"/>
                  </a:lnTo>
                  <a:lnTo>
                    <a:pt x="1072553" y="225653"/>
                  </a:lnTo>
                  <a:lnTo>
                    <a:pt x="1043736" y="192316"/>
                  </a:lnTo>
                  <a:lnTo>
                    <a:pt x="1012596" y="161175"/>
                  </a:lnTo>
                  <a:lnTo>
                    <a:pt x="979258" y="132359"/>
                  </a:lnTo>
                  <a:lnTo>
                    <a:pt x="943851" y="106006"/>
                  </a:lnTo>
                  <a:lnTo>
                    <a:pt x="906526" y="82257"/>
                  </a:lnTo>
                  <a:lnTo>
                    <a:pt x="867397" y="61239"/>
                  </a:lnTo>
                  <a:lnTo>
                    <a:pt x="826617" y="43091"/>
                  </a:lnTo>
                  <a:lnTo>
                    <a:pt x="784301" y="27940"/>
                  </a:lnTo>
                  <a:lnTo>
                    <a:pt x="740587" y="15913"/>
                  </a:lnTo>
                  <a:lnTo>
                    <a:pt x="695629" y="7162"/>
                  </a:lnTo>
                  <a:lnTo>
                    <a:pt x="649541" y="1816"/>
                  </a:lnTo>
                  <a:lnTo>
                    <a:pt x="602449" y="0"/>
                  </a:lnTo>
                  <a:lnTo>
                    <a:pt x="555383" y="1816"/>
                  </a:lnTo>
                  <a:lnTo>
                    <a:pt x="509282" y="7162"/>
                  </a:lnTo>
                  <a:lnTo>
                    <a:pt x="464324" y="15913"/>
                  </a:lnTo>
                  <a:lnTo>
                    <a:pt x="420611" y="27927"/>
                  </a:lnTo>
                  <a:lnTo>
                    <a:pt x="378294" y="43091"/>
                  </a:lnTo>
                  <a:lnTo>
                    <a:pt x="337515" y="61239"/>
                  </a:lnTo>
                  <a:lnTo>
                    <a:pt x="298386" y="82257"/>
                  </a:lnTo>
                  <a:lnTo>
                    <a:pt x="261048" y="106006"/>
                  </a:lnTo>
                  <a:lnTo>
                    <a:pt x="225653" y="132359"/>
                  </a:lnTo>
                  <a:lnTo>
                    <a:pt x="192303" y="161175"/>
                  </a:lnTo>
                  <a:lnTo>
                    <a:pt x="161163" y="192316"/>
                  </a:lnTo>
                  <a:lnTo>
                    <a:pt x="132346" y="225653"/>
                  </a:lnTo>
                  <a:lnTo>
                    <a:pt x="106006" y="261061"/>
                  </a:lnTo>
                  <a:lnTo>
                    <a:pt x="82245" y="298386"/>
                  </a:lnTo>
                  <a:lnTo>
                    <a:pt x="61226" y="337515"/>
                  </a:lnTo>
                  <a:lnTo>
                    <a:pt x="43078" y="378294"/>
                  </a:lnTo>
                  <a:lnTo>
                    <a:pt x="27927" y="420611"/>
                  </a:lnTo>
                  <a:lnTo>
                    <a:pt x="15913" y="464324"/>
                  </a:lnTo>
                  <a:lnTo>
                    <a:pt x="7162" y="509282"/>
                  </a:lnTo>
                  <a:lnTo>
                    <a:pt x="1816" y="555383"/>
                  </a:lnTo>
                  <a:lnTo>
                    <a:pt x="0" y="602462"/>
                  </a:lnTo>
                  <a:lnTo>
                    <a:pt x="1803" y="649541"/>
                  </a:lnTo>
                  <a:lnTo>
                    <a:pt x="7162" y="695629"/>
                  </a:lnTo>
                  <a:lnTo>
                    <a:pt x="15913" y="740600"/>
                  </a:lnTo>
                  <a:lnTo>
                    <a:pt x="27927" y="784301"/>
                  </a:lnTo>
                  <a:lnTo>
                    <a:pt x="43078" y="826617"/>
                  </a:lnTo>
                  <a:lnTo>
                    <a:pt x="61226" y="867410"/>
                  </a:lnTo>
                  <a:lnTo>
                    <a:pt x="82245" y="906526"/>
                  </a:lnTo>
                  <a:lnTo>
                    <a:pt x="105994" y="943864"/>
                  </a:lnTo>
                  <a:lnTo>
                    <a:pt x="132346" y="979258"/>
                  </a:lnTo>
                  <a:lnTo>
                    <a:pt x="159791" y="1011008"/>
                  </a:lnTo>
                  <a:lnTo>
                    <a:pt x="242404" y="1011008"/>
                  </a:lnTo>
                  <a:lnTo>
                    <a:pt x="962507" y="1011008"/>
                  </a:lnTo>
                  <a:lnTo>
                    <a:pt x="1045121" y="1011008"/>
                  </a:lnTo>
                  <a:lnTo>
                    <a:pt x="1072553" y="979271"/>
                  </a:lnTo>
                  <a:lnTo>
                    <a:pt x="1098905" y="943864"/>
                  </a:lnTo>
                  <a:lnTo>
                    <a:pt x="1122654" y="906526"/>
                  </a:lnTo>
                  <a:lnTo>
                    <a:pt x="1143673" y="867410"/>
                  </a:lnTo>
                  <a:lnTo>
                    <a:pt x="1161821" y="826617"/>
                  </a:lnTo>
                  <a:lnTo>
                    <a:pt x="1176972" y="784301"/>
                  </a:lnTo>
                  <a:lnTo>
                    <a:pt x="1188999" y="740600"/>
                  </a:lnTo>
                  <a:lnTo>
                    <a:pt x="1197749" y="695629"/>
                  </a:lnTo>
                  <a:lnTo>
                    <a:pt x="1203096" y="649541"/>
                  </a:lnTo>
                  <a:lnTo>
                    <a:pt x="1204912" y="602462"/>
                  </a:lnTo>
                  <a:close/>
                </a:path>
              </a:pathLst>
            </a:custGeom>
            <a:solidFill>
              <a:srgbClr val="FFC000"/>
            </a:solidFill>
          </p:spPr>
          <p:txBody>
            <a:bodyPr wrap="square" lIns="0" tIns="0" rIns="0" bIns="0" rtlCol="0"/>
            <a:lstStyle/>
            <a:p/>
          </p:txBody>
        </p:sp>
        <p:sp>
          <p:nvSpPr>
            <p:cNvPr id="17" name="object 17"/>
            <p:cNvSpPr/>
            <p:nvPr/>
          </p:nvSpPr>
          <p:spPr>
            <a:xfrm>
              <a:off x="2222433" y="4190026"/>
              <a:ext cx="1090295" cy="953769"/>
            </a:xfrm>
            <a:custGeom>
              <a:rect l="l" t="t" r="r" b="b"/>
              <a:pathLst>
                <a:path w="1090295" h="953769">
                  <a:moveTo>
                    <a:pt x="1" y="544918"/>
                  </a:moveTo>
                  <a:lnTo>
                    <a:pt x="2001" y="497901"/>
                  </a:lnTo>
                  <a:lnTo>
                    <a:pt x="7892" y="451994"/>
                  </a:lnTo>
                  <a:lnTo>
                    <a:pt x="17512" y="407361"/>
                  </a:lnTo>
                  <a:lnTo>
                    <a:pt x="30695" y="364166"/>
                  </a:lnTo>
                  <a:lnTo>
                    <a:pt x="47279" y="322572"/>
                  </a:lnTo>
                  <a:lnTo>
                    <a:pt x="67100" y="282743"/>
                  </a:lnTo>
                  <a:lnTo>
                    <a:pt x="89994" y="244843"/>
                  </a:lnTo>
                  <a:lnTo>
                    <a:pt x="115799" y="209035"/>
                  </a:lnTo>
                  <a:lnTo>
                    <a:pt x="144349" y="175482"/>
                  </a:lnTo>
                  <a:lnTo>
                    <a:pt x="175483" y="144349"/>
                  </a:lnTo>
                  <a:lnTo>
                    <a:pt x="209035" y="115798"/>
                  </a:lnTo>
                  <a:lnTo>
                    <a:pt x="244843" y="89994"/>
                  </a:lnTo>
                  <a:lnTo>
                    <a:pt x="282744" y="67099"/>
                  </a:lnTo>
                  <a:lnTo>
                    <a:pt x="322572" y="47278"/>
                  </a:lnTo>
                  <a:lnTo>
                    <a:pt x="364166" y="30694"/>
                  </a:lnTo>
                  <a:lnTo>
                    <a:pt x="407361" y="17511"/>
                  </a:lnTo>
                  <a:lnTo>
                    <a:pt x="451994" y="7892"/>
                  </a:lnTo>
                  <a:lnTo>
                    <a:pt x="497901" y="2000"/>
                  </a:lnTo>
                  <a:lnTo>
                    <a:pt x="544918" y="0"/>
                  </a:lnTo>
                  <a:lnTo>
                    <a:pt x="591935" y="2000"/>
                  </a:lnTo>
                  <a:lnTo>
                    <a:pt x="637842" y="7891"/>
                  </a:lnTo>
                  <a:lnTo>
                    <a:pt x="682475" y="17510"/>
                  </a:lnTo>
                  <a:lnTo>
                    <a:pt x="725670" y="30693"/>
                  </a:lnTo>
                  <a:lnTo>
                    <a:pt x="767263" y="47277"/>
                  </a:lnTo>
                  <a:lnTo>
                    <a:pt x="807092" y="67098"/>
                  </a:lnTo>
                  <a:lnTo>
                    <a:pt x="844992" y="89993"/>
                  </a:lnTo>
                  <a:lnTo>
                    <a:pt x="880801" y="115797"/>
                  </a:lnTo>
                  <a:lnTo>
                    <a:pt x="914353" y="144348"/>
                  </a:lnTo>
                  <a:lnTo>
                    <a:pt x="945487" y="175481"/>
                  </a:lnTo>
                  <a:lnTo>
                    <a:pt x="974037" y="209034"/>
                  </a:lnTo>
                  <a:lnTo>
                    <a:pt x="999842" y="244842"/>
                  </a:lnTo>
                  <a:lnTo>
                    <a:pt x="1022736" y="282742"/>
                  </a:lnTo>
                  <a:lnTo>
                    <a:pt x="1042557" y="322571"/>
                  </a:lnTo>
                  <a:lnTo>
                    <a:pt x="1059141" y="364165"/>
                  </a:lnTo>
                  <a:lnTo>
                    <a:pt x="1072325" y="407360"/>
                  </a:lnTo>
                  <a:lnTo>
                    <a:pt x="1081944" y="451993"/>
                  </a:lnTo>
                  <a:lnTo>
                    <a:pt x="1087836" y="497900"/>
                  </a:lnTo>
                  <a:lnTo>
                    <a:pt x="1089836" y="544917"/>
                  </a:lnTo>
                  <a:lnTo>
                    <a:pt x="1087836" y="591935"/>
                  </a:lnTo>
                  <a:lnTo>
                    <a:pt x="1081944" y="637842"/>
                  </a:lnTo>
                  <a:lnTo>
                    <a:pt x="1072325" y="682475"/>
                  </a:lnTo>
                  <a:lnTo>
                    <a:pt x="1059141" y="725670"/>
                  </a:lnTo>
                  <a:lnTo>
                    <a:pt x="1042557" y="767263"/>
                  </a:lnTo>
                  <a:lnTo>
                    <a:pt x="1022736" y="807092"/>
                  </a:lnTo>
                  <a:lnTo>
                    <a:pt x="999842" y="844993"/>
                  </a:lnTo>
                  <a:lnTo>
                    <a:pt x="974038" y="880801"/>
                  </a:lnTo>
                  <a:lnTo>
                    <a:pt x="945487" y="914353"/>
                  </a:lnTo>
                  <a:lnTo>
                    <a:pt x="914354" y="945487"/>
                  </a:lnTo>
                  <a:lnTo>
                    <a:pt x="904969" y="953473"/>
                  </a:lnTo>
                </a:path>
                <a:path w="1090295" h="953769">
                  <a:moveTo>
                    <a:pt x="184867" y="953473"/>
                  </a:moveTo>
                  <a:lnTo>
                    <a:pt x="144348" y="914354"/>
                  </a:lnTo>
                  <a:lnTo>
                    <a:pt x="115798" y="880801"/>
                  </a:lnTo>
                  <a:lnTo>
                    <a:pt x="89993" y="844993"/>
                  </a:lnTo>
                  <a:lnTo>
                    <a:pt x="67099" y="807093"/>
                  </a:lnTo>
                  <a:lnTo>
                    <a:pt x="47278" y="767264"/>
                  </a:lnTo>
                  <a:lnTo>
                    <a:pt x="30694" y="725670"/>
                  </a:lnTo>
                  <a:lnTo>
                    <a:pt x="17510" y="682475"/>
                  </a:lnTo>
                  <a:lnTo>
                    <a:pt x="7891" y="637842"/>
                  </a:lnTo>
                  <a:lnTo>
                    <a:pt x="2000" y="591935"/>
                  </a:lnTo>
                  <a:lnTo>
                    <a:pt x="0" y="544918"/>
                  </a:lnTo>
                </a:path>
              </a:pathLst>
            </a:custGeom>
            <a:ln w="19050">
              <a:solidFill>
                <a:srgbClr val="EBF1DE"/>
              </a:solidFill>
              <a:prstDash val="sysDash"/>
            </a:ln>
          </p:spPr>
          <p:txBody>
            <a:bodyPr wrap="square" lIns="0" tIns="0" rIns="0" bIns="0" rtlCol="0"/>
            <a:lstStyle/>
            <a:p/>
          </p:txBody>
        </p:sp>
        <p:pic>
          <p:nvPicPr>
            <p:cNvPr id="18" name="object 18"/>
            <p:cNvPicPr/>
            <p:nvPr/>
          </p:nvPicPr>
          <p:blipFill>
            <a:blip r:embed="rId7"/>
            <a:stretch>
              <a:fillRect/>
            </a:stretch>
          </p:blipFill>
          <p:spPr>
            <a:xfrm>
              <a:off x="-9525" y="3194951"/>
              <a:ext cx="9163050" cy="1958073"/>
            </a:xfrm>
            <a:prstGeom prst="rect">
              <a:avLst/>
            </a:prstGeom>
          </p:spPr>
        </p:pic>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0"/>
            <a:ext cx="9144000" cy="5143500"/>
            <a:chExt cx="9144000" cy="5143500"/>
          </a:xfrm>
        </p:grpSpPr>
        <p:sp>
          <p:nvSpPr>
            <p:cNvPr id="3" name="object 3"/>
            <p:cNvSpPr/>
            <p:nvPr/>
          </p:nvSpPr>
          <p:spPr>
            <a:xfrm>
              <a:off x="0" y="0"/>
              <a:ext cx="9144000" cy="4408805"/>
            </a:xfrm>
            <a:custGeom>
              <a:rect l="l" t="t" r="r" b="b"/>
              <a:pathLst>
                <a:path w="9144000" h="4408805">
                  <a:moveTo>
                    <a:pt x="9144000" y="4408713"/>
                  </a:moveTo>
                  <a:lnTo>
                    <a:pt x="0" y="4408713"/>
                  </a:lnTo>
                  <a:lnTo>
                    <a:pt x="0" y="0"/>
                  </a:lnTo>
                  <a:lnTo>
                    <a:pt x="9144000" y="0"/>
                  </a:lnTo>
                  <a:lnTo>
                    <a:pt x="9144000" y="4408713"/>
                  </a:lnTo>
                  <a:close/>
                </a:path>
              </a:pathLst>
            </a:custGeom>
            <a:solidFill>
              <a:srgbClr val="FFFFFF"/>
            </a:solidFill>
          </p:spPr>
          <p:txBody>
            <a:bodyPr wrap="square" lIns="0" tIns="0" rIns="0" bIns="0" rtlCol="0"/>
            <a:lstStyle/>
            <a:p/>
          </p:txBody>
        </p:sp>
        <p:pic>
          <p:nvPicPr>
            <p:cNvPr id="4" name="object 4"/>
            <p:cNvPicPr/>
            <p:nvPr/>
          </p:nvPicPr>
          <p:blipFill>
            <a:blip r:embed="rId2"/>
            <a:stretch>
              <a:fillRect/>
            </a:stretch>
          </p:blipFill>
          <p:spPr>
            <a:xfrm>
              <a:off x="850900" y="0"/>
              <a:ext cx="7576456" cy="5143500"/>
            </a:xfrm>
            <a:prstGeom prst="rect">
              <a:avLst/>
            </a:prstGeom>
          </p:spPr>
        </p:pic>
        <p:pic>
          <p:nvPicPr>
            <p:cNvPr id="5" name="object 5"/>
            <p:cNvPicPr/>
            <p:nvPr/>
          </p:nvPicPr>
          <p:blipFill>
            <a:blip r:embed="rId3"/>
            <a:stretch>
              <a:fillRect/>
            </a:stretch>
          </p:blipFill>
          <p:spPr>
            <a:xfrm>
              <a:off x="0" y="3073400"/>
              <a:ext cx="9144000" cy="2070100"/>
            </a:xfrm>
            <a:prstGeom prst="rect">
              <a:avLst/>
            </a:prstGeom>
          </p:spPr>
        </p:pic>
        <p:sp>
          <p:nvSpPr>
            <p:cNvPr id="6" name="object 6"/>
            <p:cNvSpPr/>
            <p:nvPr/>
          </p:nvSpPr>
          <p:spPr>
            <a:xfrm>
              <a:off x="0" y="3018065"/>
              <a:ext cx="1285240" cy="102235"/>
            </a:xfrm>
            <a:custGeom>
              <a:rect l="l" t="t" r="r" b="b"/>
              <a:pathLst>
                <a:path w="1285240" h="102235">
                  <a:moveTo>
                    <a:pt x="1285217" y="101922"/>
                  </a:moveTo>
                  <a:lnTo>
                    <a:pt x="0" y="101922"/>
                  </a:lnTo>
                  <a:lnTo>
                    <a:pt x="0" y="0"/>
                  </a:lnTo>
                  <a:lnTo>
                    <a:pt x="1285217" y="0"/>
                  </a:lnTo>
                  <a:lnTo>
                    <a:pt x="1285217" y="101922"/>
                  </a:lnTo>
                  <a:close/>
                </a:path>
              </a:pathLst>
            </a:custGeom>
            <a:solidFill>
              <a:srgbClr val="FF0000"/>
            </a:solidFill>
          </p:spPr>
          <p:txBody>
            <a:bodyPr wrap="square" lIns="0" tIns="0" rIns="0" bIns="0" rtlCol="0"/>
            <a:lstStyle/>
            <a:p/>
          </p:txBody>
        </p:sp>
        <p:sp>
          <p:nvSpPr>
            <p:cNvPr id="7" name="object 7"/>
            <p:cNvSpPr/>
            <p:nvPr/>
          </p:nvSpPr>
          <p:spPr>
            <a:xfrm>
              <a:off x="1285875" y="3018064"/>
              <a:ext cx="1276350" cy="102235"/>
            </a:xfrm>
            <a:custGeom>
              <a:rect l="l" t="t" r="r" b="b"/>
              <a:pathLst>
                <a:path w="1276350" h="102235">
                  <a:moveTo>
                    <a:pt x="0" y="101920"/>
                  </a:moveTo>
                  <a:lnTo>
                    <a:pt x="1276349" y="101920"/>
                  </a:lnTo>
                  <a:lnTo>
                    <a:pt x="1276349" y="0"/>
                  </a:lnTo>
                  <a:lnTo>
                    <a:pt x="0" y="0"/>
                  </a:lnTo>
                  <a:lnTo>
                    <a:pt x="0" y="101920"/>
                  </a:lnTo>
                  <a:close/>
                </a:path>
              </a:pathLst>
            </a:custGeom>
            <a:solidFill>
              <a:srgbClr val="E46C0A"/>
            </a:solidFill>
          </p:spPr>
          <p:txBody>
            <a:bodyPr wrap="square" lIns="0" tIns="0" rIns="0" bIns="0" rtlCol="0"/>
            <a:lstStyle/>
            <a:p/>
          </p:txBody>
        </p:sp>
        <p:sp>
          <p:nvSpPr>
            <p:cNvPr id="8" name="object 8"/>
            <p:cNvSpPr/>
            <p:nvPr/>
          </p:nvSpPr>
          <p:spPr>
            <a:xfrm>
              <a:off x="2562224" y="3018065"/>
              <a:ext cx="1289685" cy="102235"/>
            </a:xfrm>
            <a:custGeom>
              <a:rect l="l" t="t" r="r" b="b"/>
              <a:pathLst>
                <a:path w="1289685" h="102235">
                  <a:moveTo>
                    <a:pt x="1289210" y="101922"/>
                  </a:moveTo>
                  <a:lnTo>
                    <a:pt x="0" y="101922"/>
                  </a:lnTo>
                  <a:lnTo>
                    <a:pt x="0" y="0"/>
                  </a:lnTo>
                  <a:lnTo>
                    <a:pt x="1289210" y="0"/>
                  </a:lnTo>
                  <a:lnTo>
                    <a:pt x="1289210" y="101922"/>
                  </a:lnTo>
                  <a:close/>
                </a:path>
              </a:pathLst>
            </a:custGeom>
            <a:solidFill>
              <a:srgbClr val="FFC000"/>
            </a:solidFill>
          </p:spPr>
          <p:txBody>
            <a:bodyPr wrap="square" lIns="0" tIns="0" rIns="0" bIns="0" rtlCol="0"/>
            <a:lstStyle/>
            <a:p/>
          </p:txBody>
        </p:sp>
        <p:sp>
          <p:nvSpPr>
            <p:cNvPr id="9" name="object 9"/>
            <p:cNvSpPr/>
            <p:nvPr/>
          </p:nvSpPr>
          <p:spPr>
            <a:xfrm>
              <a:off x="3848098" y="3018064"/>
              <a:ext cx="1289050" cy="110489"/>
            </a:xfrm>
            <a:custGeom>
              <a:rect l="l" t="t" r="r" b="b"/>
              <a:pathLst>
                <a:path w="1289050" h="110488">
                  <a:moveTo>
                    <a:pt x="1288552" y="110350"/>
                  </a:moveTo>
                  <a:lnTo>
                    <a:pt x="0" y="110350"/>
                  </a:lnTo>
                  <a:lnTo>
                    <a:pt x="0" y="0"/>
                  </a:lnTo>
                  <a:lnTo>
                    <a:pt x="1288552" y="0"/>
                  </a:lnTo>
                  <a:lnTo>
                    <a:pt x="1288552" y="110350"/>
                  </a:lnTo>
                  <a:close/>
                </a:path>
              </a:pathLst>
            </a:custGeom>
            <a:solidFill>
              <a:srgbClr val="00B050"/>
            </a:solidFill>
          </p:spPr>
          <p:txBody>
            <a:bodyPr wrap="square" lIns="0" tIns="0" rIns="0" bIns="0" rtlCol="0"/>
            <a:lstStyle/>
            <a:p/>
          </p:txBody>
        </p:sp>
        <p:sp>
          <p:nvSpPr>
            <p:cNvPr id="10" name="object 10"/>
            <p:cNvSpPr/>
            <p:nvPr/>
          </p:nvSpPr>
          <p:spPr>
            <a:xfrm>
              <a:off x="5133973" y="3018064"/>
              <a:ext cx="1352550" cy="114300"/>
            </a:xfrm>
            <a:custGeom>
              <a:rect l="l" t="t" r="r" b="b"/>
              <a:pathLst>
                <a:path w="1352550" h="114300">
                  <a:moveTo>
                    <a:pt x="0" y="114300"/>
                  </a:moveTo>
                  <a:lnTo>
                    <a:pt x="1352549" y="114300"/>
                  </a:lnTo>
                  <a:lnTo>
                    <a:pt x="1352549" y="0"/>
                  </a:lnTo>
                  <a:lnTo>
                    <a:pt x="0" y="0"/>
                  </a:lnTo>
                  <a:lnTo>
                    <a:pt x="0" y="114300"/>
                  </a:lnTo>
                  <a:close/>
                </a:path>
              </a:pathLst>
            </a:custGeom>
            <a:solidFill>
              <a:srgbClr val="BFBFBF"/>
            </a:solidFill>
          </p:spPr>
          <p:txBody>
            <a:bodyPr wrap="square" lIns="0" tIns="0" rIns="0" bIns="0" rtlCol="0"/>
            <a:lstStyle/>
            <a:p/>
          </p:txBody>
        </p:sp>
        <p:sp>
          <p:nvSpPr>
            <p:cNvPr id="11" name="object 11"/>
            <p:cNvSpPr/>
            <p:nvPr/>
          </p:nvSpPr>
          <p:spPr>
            <a:xfrm>
              <a:off x="7900920" y="3018064"/>
              <a:ext cx="1243330" cy="114935"/>
            </a:xfrm>
            <a:custGeom>
              <a:rect l="l" t="t" r="r" b="b"/>
              <a:pathLst>
                <a:path w="1243329" h="114935">
                  <a:moveTo>
                    <a:pt x="0" y="114562"/>
                  </a:moveTo>
                  <a:lnTo>
                    <a:pt x="1243079" y="114562"/>
                  </a:lnTo>
                  <a:lnTo>
                    <a:pt x="1243079" y="0"/>
                  </a:lnTo>
                  <a:lnTo>
                    <a:pt x="0" y="0"/>
                  </a:lnTo>
                  <a:lnTo>
                    <a:pt x="0" y="114562"/>
                  </a:lnTo>
                  <a:close/>
                </a:path>
              </a:pathLst>
            </a:custGeom>
            <a:solidFill>
              <a:srgbClr val="EC6EEC"/>
            </a:solidFill>
          </p:spPr>
          <p:txBody>
            <a:bodyPr wrap="square" lIns="0" tIns="0" rIns="0" bIns="0" rtlCol="0"/>
            <a:lstStyle/>
            <a:p/>
          </p:txBody>
        </p:sp>
        <p:sp>
          <p:nvSpPr>
            <p:cNvPr id="12" name="object 12"/>
            <p:cNvSpPr/>
            <p:nvPr/>
          </p:nvSpPr>
          <p:spPr>
            <a:xfrm>
              <a:off x="6486523" y="3018064"/>
              <a:ext cx="1414780" cy="114300"/>
            </a:xfrm>
            <a:custGeom>
              <a:rect l="l" t="t" r="r" b="b"/>
              <a:pathLst>
                <a:path w="1414779" h="114300">
                  <a:moveTo>
                    <a:pt x="1414397" y="114300"/>
                  </a:moveTo>
                  <a:lnTo>
                    <a:pt x="0" y="114300"/>
                  </a:lnTo>
                  <a:lnTo>
                    <a:pt x="0" y="0"/>
                  </a:lnTo>
                  <a:lnTo>
                    <a:pt x="1414397" y="0"/>
                  </a:lnTo>
                  <a:lnTo>
                    <a:pt x="1414397" y="114300"/>
                  </a:lnTo>
                  <a:close/>
                </a:path>
              </a:pathLst>
            </a:custGeom>
            <a:solidFill>
              <a:srgbClr val="00B0EF"/>
            </a:solidFill>
          </p:spPr>
          <p:txBody>
            <a:bodyPr wrap="square" lIns="0" tIns="0" rIns="0" bIns="0" rtlCol="0"/>
            <a:lstStyle/>
            <a:p/>
          </p:txBody>
        </p:sp>
      </p:grpSp>
      <p:sp>
        <p:nvSpPr>
          <p:cNvPr id="13" name="object 13"/>
          <p:cNvSpPr txBox="1"/>
          <p:nvPr/>
        </p:nvSpPr>
        <p:spPr>
          <a:xfrm>
            <a:off x="2016397" y="3124217"/>
            <a:ext cx="4902200" cy="1376045"/>
          </a:xfrm>
          <a:prstGeom prst="rect">
            <a:avLst/>
          </a:prstGeom>
        </p:spPr>
        <p:txBody>
          <a:bodyPr vert="horz" wrap="square" lIns="0" tIns="180975" rIns="0" bIns="0" rtlCol="0">
            <a:spAutoFit/>
          </a:bodyPr>
          <a:lstStyle/>
          <a:p>
            <a:pPr marL="34290" algn="ctr">
              <a:lnSpc>
                <a:spcPct val="100000"/>
              </a:lnSpc>
              <a:spcBef>
                <a:spcPts val="1425"/>
              </a:spcBef>
            </a:pPr>
            <a:r>
              <a:rPr sz="3200" b="1" spc="265">
                <a:solidFill>
                  <a:srgbClr val="FFFF00"/>
                </a:solidFill>
                <a:latin typeface="Microsoft JhengHei"/>
                <a:cs typeface="Microsoft JhengHei"/>
              </a:rPr>
              <a:t>放飞</a:t>
            </a:r>
            <a:r>
              <a:rPr sz="4800" b="1" spc="190">
                <a:solidFill>
                  <a:srgbClr val="FFFF00"/>
                </a:solidFill>
                <a:latin typeface="Microsoft JhengHei"/>
                <a:cs typeface="Microsoft JhengHei"/>
              </a:rPr>
              <a:t>希望 </a:t>
            </a:r>
            <a:r>
              <a:rPr sz="4800" b="1" spc="532" baseline="-2604">
                <a:solidFill>
                  <a:srgbClr val="FFFF00"/>
                </a:solidFill>
                <a:latin typeface="Microsoft JhengHei"/>
                <a:cs typeface="Microsoft JhengHei"/>
              </a:rPr>
              <a:t>沟通</a:t>
            </a:r>
            <a:r>
              <a:rPr sz="7200" b="1" spc="397" baseline="-1736">
                <a:solidFill>
                  <a:srgbClr val="FFFF00"/>
                </a:solidFill>
                <a:latin typeface="Microsoft JhengHei"/>
                <a:cs typeface="Microsoft JhengHei"/>
              </a:rPr>
              <a:t>无限</a:t>
            </a:r>
            <a:endParaRPr sz="7200" baseline="-1736">
              <a:latin typeface="Microsoft JhengHei"/>
              <a:cs typeface="Microsoft JhengHei"/>
            </a:endParaRPr>
          </a:p>
          <a:p>
            <a:pPr algn="ctr">
              <a:lnSpc>
                <a:spcPct val="100000"/>
              </a:lnSpc>
              <a:spcBef>
                <a:spcPts val="665"/>
              </a:spcBef>
            </a:pPr>
            <a:r>
              <a:rPr sz="2400" spc="-5">
                <a:solidFill>
                  <a:srgbClr val="D9D9D9"/>
                </a:solidFill>
                <a:latin typeface="宋体"/>
                <a:cs typeface="宋体"/>
              </a:rPr>
              <a:t>一切为了孩子，做好孩子的护航使者</a:t>
            </a:r>
            <a:endParaRPr sz="24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077586" y="1556072"/>
            <a:ext cx="3479800" cy="513080"/>
          </a:xfrm>
          <a:prstGeom prst="rect">
            <a:avLst/>
          </a:prstGeom>
        </p:spPr>
        <p:txBody>
          <a:bodyPr vert="horz" wrap="square" lIns="0" tIns="12700" rIns="0" bIns="0" rtlCol="0">
            <a:spAutoFit/>
          </a:bodyPr>
          <a:lstStyle/>
          <a:p>
            <a:pPr marL="12700">
              <a:lnSpc>
                <a:spcPct val="100000"/>
              </a:lnSpc>
              <a:spcBef>
                <a:spcPts val="100"/>
              </a:spcBef>
            </a:pPr>
            <a:r>
              <a:rPr sz="3200">
                <a:solidFill>
                  <a:srgbClr val="FCEADA"/>
                </a:solidFill>
                <a:latin typeface="宋体"/>
                <a:cs typeface="宋体"/>
              </a:rPr>
              <a:t>01.</a:t>
            </a:r>
            <a:r>
              <a:rPr sz="3200" spc="-10">
                <a:solidFill>
                  <a:srgbClr val="FCEADA"/>
                </a:solidFill>
                <a:latin typeface="宋体"/>
                <a:cs typeface="宋体"/>
              </a:rPr>
              <a:t>肥胖的影响因素</a:t>
            </a:r>
            <a:endParaRPr sz="3200">
              <a:latin typeface="宋体"/>
              <a:cs typeface="宋体"/>
            </a:endParaRPr>
          </a:p>
        </p:txBody>
      </p:sp>
      <p:sp>
        <p:nvSpPr>
          <p:cNvPr id="3" name="object 3"/>
          <p:cNvSpPr txBox="1"/>
          <p:nvPr/>
        </p:nvSpPr>
        <p:spPr>
          <a:xfrm>
            <a:off x="5077586" y="2320270"/>
            <a:ext cx="2667000" cy="513080"/>
          </a:xfrm>
          <a:prstGeom prst="rect">
            <a:avLst/>
          </a:prstGeom>
        </p:spPr>
        <p:txBody>
          <a:bodyPr vert="horz" wrap="square" lIns="0" tIns="12700" rIns="0" bIns="0" rtlCol="0">
            <a:spAutoFit/>
          </a:bodyPr>
          <a:lstStyle/>
          <a:p>
            <a:pPr marL="12700">
              <a:lnSpc>
                <a:spcPct val="100000"/>
              </a:lnSpc>
              <a:spcBef>
                <a:spcPts val="100"/>
              </a:spcBef>
            </a:pPr>
            <a:r>
              <a:rPr sz="3200">
                <a:solidFill>
                  <a:srgbClr val="FCEADA"/>
                </a:solidFill>
                <a:latin typeface="宋体"/>
                <a:cs typeface="宋体"/>
              </a:rPr>
              <a:t>02.</a:t>
            </a:r>
            <a:r>
              <a:rPr sz="3200" spc="-10">
                <a:solidFill>
                  <a:srgbClr val="FCEADA"/>
                </a:solidFill>
                <a:latin typeface="宋体"/>
                <a:cs typeface="宋体"/>
              </a:rPr>
              <a:t>肥胖的危害</a:t>
            </a:r>
            <a:endParaRPr sz="3200">
              <a:latin typeface="宋体"/>
              <a:cs typeface="宋体"/>
            </a:endParaRPr>
          </a:p>
        </p:txBody>
      </p:sp>
      <p:sp>
        <p:nvSpPr>
          <p:cNvPr id="4" name="object 4"/>
          <p:cNvSpPr/>
          <p:nvPr/>
        </p:nvSpPr>
        <p:spPr>
          <a:xfrm>
            <a:off x="4031672" y="1518183"/>
            <a:ext cx="851535" cy="577215"/>
          </a:xfrm>
          <a:custGeom>
            <a:rect l="l" t="t" r="r" b="b"/>
            <a:pathLst>
              <a:path w="851535" h="577214">
                <a:moveTo>
                  <a:pt x="851494" y="576943"/>
                </a:moveTo>
                <a:lnTo>
                  <a:pt x="0" y="576943"/>
                </a:lnTo>
                <a:lnTo>
                  <a:pt x="0" y="0"/>
                </a:lnTo>
                <a:lnTo>
                  <a:pt x="851494" y="0"/>
                </a:lnTo>
                <a:lnTo>
                  <a:pt x="851494" y="576943"/>
                </a:lnTo>
                <a:close/>
              </a:path>
            </a:pathLst>
          </a:custGeom>
          <a:solidFill>
            <a:srgbClr val="FF7593"/>
          </a:solidFill>
        </p:spPr>
        <p:txBody>
          <a:bodyPr wrap="square" lIns="0" tIns="0" rIns="0" bIns="0" rtlCol="0"/>
          <a:lstStyle/>
          <a:p/>
        </p:txBody>
      </p:sp>
      <p:sp>
        <p:nvSpPr>
          <p:cNvPr id="5" name="object 5"/>
          <p:cNvSpPr/>
          <p:nvPr/>
        </p:nvSpPr>
        <p:spPr>
          <a:xfrm>
            <a:off x="4031672" y="2258411"/>
            <a:ext cx="851535" cy="577215"/>
          </a:xfrm>
          <a:custGeom>
            <a:rect l="l" t="t" r="r" b="b"/>
            <a:pathLst>
              <a:path w="851535" h="577214">
                <a:moveTo>
                  <a:pt x="851494" y="576943"/>
                </a:moveTo>
                <a:lnTo>
                  <a:pt x="0" y="576943"/>
                </a:lnTo>
                <a:lnTo>
                  <a:pt x="0" y="0"/>
                </a:lnTo>
                <a:lnTo>
                  <a:pt x="851494" y="0"/>
                </a:lnTo>
                <a:lnTo>
                  <a:pt x="851494" y="576943"/>
                </a:lnTo>
                <a:close/>
              </a:path>
            </a:pathLst>
          </a:custGeom>
          <a:solidFill>
            <a:srgbClr val="00B0EF"/>
          </a:solidFill>
        </p:spPr>
        <p:txBody>
          <a:bodyPr wrap="square" lIns="0" tIns="0" rIns="0" bIns="0" rtlCol="0"/>
          <a:lstStyle/>
          <a:p/>
        </p:txBody>
      </p:sp>
      <p:sp>
        <p:nvSpPr>
          <p:cNvPr id="6" name="object 6"/>
          <p:cNvSpPr/>
          <p:nvPr/>
        </p:nvSpPr>
        <p:spPr>
          <a:xfrm>
            <a:off x="4031672" y="3009525"/>
            <a:ext cx="851535" cy="577215"/>
          </a:xfrm>
          <a:custGeom>
            <a:rect l="l" t="t" r="r" b="b"/>
            <a:pathLst>
              <a:path w="851535" h="577214">
                <a:moveTo>
                  <a:pt x="851494" y="576943"/>
                </a:moveTo>
                <a:lnTo>
                  <a:pt x="0" y="576943"/>
                </a:lnTo>
                <a:lnTo>
                  <a:pt x="0" y="0"/>
                </a:lnTo>
                <a:lnTo>
                  <a:pt x="851494" y="0"/>
                </a:lnTo>
                <a:lnTo>
                  <a:pt x="851494" y="576943"/>
                </a:lnTo>
                <a:close/>
              </a:path>
            </a:pathLst>
          </a:custGeom>
          <a:solidFill>
            <a:srgbClr val="94E214"/>
          </a:solidFill>
        </p:spPr>
        <p:txBody>
          <a:bodyPr wrap="square" lIns="0" tIns="0" rIns="0" bIns="0" rtlCol="0"/>
          <a:lstStyle/>
          <a:p/>
        </p:txBody>
      </p:sp>
      <p:sp>
        <p:nvSpPr>
          <p:cNvPr id="7" name="object 7"/>
          <p:cNvSpPr/>
          <p:nvPr/>
        </p:nvSpPr>
        <p:spPr>
          <a:xfrm>
            <a:off x="4031672" y="3727984"/>
            <a:ext cx="851535" cy="577215"/>
          </a:xfrm>
          <a:custGeom>
            <a:rect l="l" t="t" r="r" b="b"/>
            <a:pathLst>
              <a:path w="851535" h="577214">
                <a:moveTo>
                  <a:pt x="851494" y="576943"/>
                </a:moveTo>
                <a:lnTo>
                  <a:pt x="0" y="576943"/>
                </a:lnTo>
                <a:lnTo>
                  <a:pt x="0" y="0"/>
                </a:lnTo>
                <a:lnTo>
                  <a:pt x="851494" y="0"/>
                </a:lnTo>
                <a:lnTo>
                  <a:pt x="851494" y="576943"/>
                </a:lnTo>
                <a:close/>
              </a:path>
            </a:pathLst>
          </a:custGeom>
          <a:solidFill>
            <a:srgbClr val="CB62EC"/>
          </a:solidFill>
        </p:spPr>
        <p:txBody>
          <a:bodyPr wrap="square" lIns="0" tIns="0" rIns="0" bIns="0" rtlCol="0"/>
          <a:lstStyle/>
          <a:p/>
        </p:txBody>
      </p:sp>
      <p:sp>
        <p:nvSpPr>
          <p:cNvPr id="8" name="object 8"/>
          <p:cNvSpPr txBox="1"/>
          <p:nvPr/>
        </p:nvSpPr>
        <p:spPr>
          <a:xfrm>
            <a:off x="5040517" y="2861372"/>
            <a:ext cx="3517265" cy="1463040"/>
          </a:xfrm>
          <a:prstGeom prst="rect">
            <a:avLst/>
          </a:prstGeom>
        </p:spPr>
        <p:txBody>
          <a:bodyPr vert="horz" wrap="square" lIns="0" tIns="243204" rIns="0" bIns="0" rtlCol="0">
            <a:spAutoFit/>
          </a:bodyPr>
          <a:lstStyle/>
          <a:p>
            <a:pPr marL="49530">
              <a:lnSpc>
                <a:spcPct val="100000"/>
              </a:lnSpc>
              <a:spcBef>
                <a:spcPts val="1914"/>
              </a:spcBef>
            </a:pPr>
            <a:r>
              <a:rPr sz="3200">
                <a:solidFill>
                  <a:srgbClr val="FCEADA"/>
                </a:solidFill>
                <a:latin typeface="宋体"/>
                <a:cs typeface="宋体"/>
              </a:rPr>
              <a:t>03.</a:t>
            </a:r>
            <a:r>
              <a:rPr sz="3200" spc="-10">
                <a:solidFill>
                  <a:srgbClr val="FCEADA"/>
                </a:solidFill>
                <a:latin typeface="宋体"/>
                <a:cs typeface="宋体"/>
              </a:rPr>
              <a:t>肥胖的干预措施</a:t>
            </a:r>
            <a:endParaRPr sz="3200">
              <a:latin typeface="宋体"/>
              <a:cs typeface="宋体"/>
            </a:endParaRPr>
          </a:p>
          <a:p>
            <a:pPr marL="12700">
              <a:lnSpc>
                <a:spcPct val="100000"/>
              </a:lnSpc>
              <a:spcBef>
                <a:spcPts val="1820"/>
              </a:spcBef>
            </a:pPr>
            <a:r>
              <a:rPr sz="3200">
                <a:solidFill>
                  <a:srgbClr val="FCEADA"/>
                </a:solidFill>
                <a:latin typeface="宋体"/>
                <a:cs typeface="宋体"/>
              </a:rPr>
              <a:t>04.</a:t>
            </a:r>
            <a:r>
              <a:rPr sz="3200" spc="-10">
                <a:solidFill>
                  <a:srgbClr val="FCEADA"/>
                </a:solidFill>
                <a:latin typeface="宋体"/>
                <a:cs typeface="宋体"/>
              </a:rPr>
              <a:t>肥胖的家园共育</a:t>
            </a:r>
            <a:endParaRPr sz="3200">
              <a:latin typeface="宋体"/>
              <a:cs typeface="宋体"/>
            </a:endParaRPr>
          </a:p>
        </p:txBody>
      </p:sp>
      <p:sp>
        <p:nvSpPr>
          <p:cNvPr id="9" name="object 9"/>
          <p:cNvSpPr txBox="1">
            <a:spLocks noGrp="1"/>
          </p:cNvSpPr>
          <p:nvPr>
            <p:ph type="title"/>
          </p:nvPr>
        </p:nvSpPr>
        <p:spPr>
          <a:xfrm>
            <a:off x="5875574" y="411019"/>
            <a:ext cx="1041400" cy="635000"/>
          </a:xfrm>
          <a:prstGeom prst="rect">
            <a:avLst/>
          </a:prstGeom>
        </p:spPr>
        <p:txBody>
          <a:bodyPr vert="horz" wrap="square" lIns="0" tIns="12700" rIns="0" bIns="0" rtlCol="0">
            <a:spAutoFit/>
          </a:bodyPr>
          <a:lstStyle/>
          <a:p>
            <a:pPr marL="12700">
              <a:lnSpc>
                <a:spcPct val="100000"/>
              </a:lnSpc>
              <a:spcBef>
                <a:spcPts val="100"/>
              </a:spcBef>
            </a:pPr>
            <a:r>
              <a:rPr sz="4000" spc="-25"/>
              <a:t>目录</a:t>
            </a:r>
            <a:endParaRPr sz="4000"/>
          </a:p>
        </p:txBody>
      </p:sp>
      <p:grpSp>
        <p:nvGrpSpPr>
          <p:cNvPr id="10" name="object 10"/>
          <p:cNvGrpSpPr/>
          <p:nvPr/>
        </p:nvGrpSpPr>
        <p:grpSpPr>
          <a:xfrm>
            <a:off x="379130" y="772192"/>
            <a:ext cx="3413125" cy="3415029"/>
            <a:chOff x="379130" y="772192"/>
            <a:chExt cx="3413125" cy="3415029"/>
          </a:xfrm>
        </p:grpSpPr>
        <p:sp>
          <p:nvSpPr>
            <p:cNvPr id="11" name="object 11"/>
            <p:cNvSpPr/>
            <p:nvPr/>
          </p:nvSpPr>
          <p:spPr>
            <a:xfrm>
              <a:off x="409292" y="802354"/>
              <a:ext cx="3352800" cy="3352800"/>
            </a:xfrm>
            <a:custGeom>
              <a:rect l="l" t="t" r="r" b="b"/>
              <a:pathLst>
                <a:path w="3352800" h="3352800">
                  <a:moveTo>
                    <a:pt x="1" y="1676400"/>
                  </a:moveTo>
                  <a:lnTo>
                    <a:pt x="691" y="1627837"/>
                  </a:lnTo>
                  <a:lnTo>
                    <a:pt x="2748" y="1579615"/>
                  </a:lnTo>
                  <a:lnTo>
                    <a:pt x="6155" y="1531754"/>
                  </a:lnTo>
                  <a:lnTo>
                    <a:pt x="10891" y="1484273"/>
                  </a:lnTo>
                  <a:lnTo>
                    <a:pt x="16939" y="1437191"/>
                  </a:lnTo>
                  <a:lnTo>
                    <a:pt x="24279" y="1390525"/>
                  </a:lnTo>
                  <a:lnTo>
                    <a:pt x="32894" y="1344295"/>
                  </a:lnTo>
                  <a:lnTo>
                    <a:pt x="42764" y="1298519"/>
                  </a:lnTo>
                  <a:lnTo>
                    <a:pt x="53872" y="1253216"/>
                  </a:lnTo>
                  <a:lnTo>
                    <a:pt x="66198" y="1208404"/>
                  </a:lnTo>
                  <a:lnTo>
                    <a:pt x="79723" y="1164102"/>
                  </a:lnTo>
                  <a:lnTo>
                    <a:pt x="94429" y="1120329"/>
                  </a:lnTo>
                  <a:lnTo>
                    <a:pt x="110298" y="1077104"/>
                  </a:lnTo>
                  <a:lnTo>
                    <a:pt x="127311" y="1034444"/>
                  </a:lnTo>
                  <a:lnTo>
                    <a:pt x="145449" y="992369"/>
                  </a:lnTo>
                  <a:lnTo>
                    <a:pt x="164693" y="950898"/>
                  </a:lnTo>
                  <a:lnTo>
                    <a:pt x="185025" y="910048"/>
                  </a:lnTo>
                  <a:lnTo>
                    <a:pt x="206426" y="869839"/>
                  </a:lnTo>
                  <a:lnTo>
                    <a:pt x="228878" y="830289"/>
                  </a:lnTo>
                  <a:lnTo>
                    <a:pt x="252362" y="791417"/>
                  </a:lnTo>
                  <a:lnTo>
                    <a:pt x="276859" y="753242"/>
                  </a:lnTo>
                  <a:lnTo>
                    <a:pt x="302351" y="715781"/>
                  </a:lnTo>
                  <a:lnTo>
                    <a:pt x="328819" y="679055"/>
                  </a:lnTo>
                  <a:lnTo>
                    <a:pt x="356245" y="643080"/>
                  </a:lnTo>
                  <a:lnTo>
                    <a:pt x="384609" y="607877"/>
                  </a:lnTo>
                  <a:lnTo>
                    <a:pt x="413893" y="573464"/>
                  </a:lnTo>
                  <a:lnTo>
                    <a:pt x="444079" y="539858"/>
                  </a:lnTo>
                  <a:lnTo>
                    <a:pt x="475147" y="507080"/>
                  </a:lnTo>
                  <a:lnTo>
                    <a:pt x="507080" y="475147"/>
                  </a:lnTo>
                  <a:lnTo>
                    <a:pt x="539858" y="444079"/>
                  </a:lnTo>
                  <a:lnTo>
                    <a:pt x="573463" y="413893"/>
                  </a:lnTo>
                  <a:lnTo>
                    <a:pt x="607877" y="384609"/>
                  </a:lnTo>
                  <a:lnTo>
                    <a:pt x="643080" y="356244"/>
                  </a:lnTo>
                  <a:lnTo>
                    <a:pt x="679054" y="328819"/>
                  </a:lnTo>
                  <a:lnTo>
                    <a:pt x="715781" y="302351"/>
                  </a:lnTo>
                  <a:lnTo>
                    <a:pt x="753241" y="276859"/>
                  </a:lnTo>
                  <a:lnTo>
                    <a:pt x="791417" y="252362"/>
                  </a:lnTo>
                  <a:lnTo>
                    <a:pt x="830289" y="228878"/>
                  </a:lnTo>
                  <a:lnTo>
                    <a:pt x="869839" y="206426"/>
                  </a:lnTo>
                  <a:lnTo>
                    <a:pt x="910048" y="185025"/>
                  </a:lnTo>
                  <a:lnTo>
                    <a:pt x="950897" y="164692"/>
                  </a:lnTo>
                  <a:lnTo>
                    <a:pt x="992369" y="145448"/>
                  </a:lnTo>
                  <a:lnTo>
                    <a:pt x="1034444" y="127310"/>
                  </a:lnTo>
                  <a:lnTo>
                    <a:pt x="1077103" y="110298"/>
                  </a:lnTo>
                  <a:lnTo>
                    <a:pt x="1120329" y="94429"/>
                  </a:lnTo>
                  <a:lnTo>
                    <a:pt x="1164101" y="79722"/>
                  </a:lnTo>
                  <a:lnTo>
                    <a:pt x="1208403" y="66197"/>
                  </a:lnTo>
                  <a:lnTo>
                    <a:pt x="1253215" y="53871"/>
                  </a:lnTo>
                  <a:lnTo>
                    <a:pt x="1298518" y="42763"/>
                  </a:lnTo>
                  <a:lnTo>
                    <a:pt x="1344294" y="32893"/>
                  </a:lnTo>
                  <a:lnTo>
                    <a:pt x="1390524" y="24278"/>
                  </a:lnTo>
                  <a:lnTo>
                    <a:pt x="1437190" y="16937"/>
                  </a:lnTo>
                  <a:lnTo>
                    <a:pt x="1484273" y="10889"/>
                  </a:lnTo>
                  <a:lnTo>
                    <a:pt x="1531754" y="6153"/>
                  </a:lnTo>
                  <a:lnTo>
                    <a:pt x="1579614" y="2747"/>
                  </a:lnTo>
                  <a:lnTo>
                    <a:pt x="1627836" y="689"/>
                  </a:lnTo>
                  <a:lnTo>
                    <a:pt x="1676400" y="0"/>
                  </a:lnTo>
                  <a:lnTo>
                    <a:pt x="1724961" y="689"/>
                  </a:lnTo>
                  <a:lnTo>
                    <a:pt x="1773182" y="2747"/>
                  </a:lnTo>
                  <a:lnTo>
                    <a:pt x="1821043" y="6153"/>
                  </a:lnTo>
                  <a:lnTo>
                    <a:pt x="1868524" y="10889"/>
                  </a:lnTo>
                  <a:lnTo>
                    <a:pt x="1915607" y="16937"/>
                  </a:lnTo>
                  <a:lnTo>
                    <a:pt x="1962272" y="24277"/>
                  </a:lnTo>
                  <a:lnTo>
                    <a:pt x="2008503" y="32892"/>
                  </a:lnTo>
                  <a:lnTo>
                    <a:pt x="2054279" y="42762"/>
                  </a:lnTo>
                  <a:lnTo>
                    <a:pt x="2099582" y="53870"/>
                  </a:lnTo>
                  <a:lnTo>
                    <a:pt x="2144394" y="66195"/>
                  </a:lnTo>
                  <a:lnTo>
                    <a:pt x="2188695" y="79721"/>
                  </a:lnTo>
                  <a:lnTo>
                    <a:pt x="2232468" y="94427"/>
                  </a:lnTo>
                  <a:lnTo>
                    <a:pt x="2275694" y="110296"/>
                  </a:lnTo>
                  <a:lnTo>
                    <a:pt x="2318353" y="127309"/>
                  </a:lnTo>
                  <a:lnTo>
                    <a:pt x="2360428" y="145446"/>
                  </a:lnTo>
                  <a:lnTo>
                    <a:pt x="2401900" y="164691"/>
                  </a:lnTo>
                  <a:lnTo>
                    <a:pt x="2442749" y="185023"/>
                  </a:lnTo>
                  <a:lnTo>
                    <a:pt x="2482958" y="206424"/>
                  </a:lnTo>
                  <a:lnTo>
                    <a:pt x="2522508" y="228876"/>
                  </a:lnTo>
                  <a:lnTo>
                    <a:pt x="2561380" y="252360"/>
                  </a:lnTo>
                  <a:lnTo>
                    <a:pt x="2599556" y="276857"/>
                  </a:lnTo>
                  <a:lnTo>
                    <a:pt x="2637016" y="302349"/>
                  </a:lnTo>
                  <a:lnTo>
                    <a:pt x="2673743" y="328817"/>
                  </a:lnTo>
                  <a:lnTo>
                    <a:pt x="2709717" y="356242"/>
                  </a:lnTo>
                  <a:lnTo>
                    <a:pt x="2744921" y="384606"/>
                  </a:lnTo>
                  <a:lnTo>
                    <a:pt x="2779334" y="413890"/>
                  </a:lnTo>
                  <a:lnTo>
                    <a:pt x="2812940" y="444076"/>
                  </a:lnTo>
                  <a:lnTo>
                    <a:pt x="2845718" y="475145"/>
                  </a:lnTo>
                  <a:lnTo>
                    <a:pt x="2877651" y="507077"/>
                  </a:lnTo>
                  <a:lnTo>
                    <a:pt x="2908720" y="539856"/>
                  </a:lnTo>
                  <a:lnTo>
                    <a:pt x="2938905" y="573461"/>
                  </a:lnTo>
                  <a:lnTo>
                    <a:pt x="2968190" y="607874"/>
                  </a:lnTo>
                  <a:lnTo>
                    <a:pt x="2996554" y="643078"/>
                  </a:lnTo>
                  <a:lnTo>
                    <a:pt x="3023979" y="679052"/>
                  </a:lnTo>
                  <a:lnTo>
                    <a:pt x="3050447" y="715779"/>
                  </a:lnTo>
                  <a:lnTo>
                    <a:pt x="3075939" y="753239"/>
                  </a:lnTo>
                  <a:lnTo>
                    <a:pt x="3100436" y="791415"/>
                  </a:lnTo>
                  <a:lnTo>
                    <a:pt x="3123920" y="830287"/>
                  </a:lnTo>
                  <a:lnTo>
                    <a:pt x="3146372" y="869836"/>
                  </a:lnTo>
                  <a:lnTo>
                    <a:pt x="3167774" y="910046"/>
                  </a:lnTo>
                  <a:lnTo>
                    <a:pt x="3188106" y="950895"/>
                  </a:lnTo>
                  <a:lnTo>
                    <a:pt x="3207350" y="992367"/>
                  </a:lnTo>
                  <a:lnTo>
                    <a:pt x="3225488" y="1034442"/>
                  </a:lnTo>
                  <a:lnTo>
                    <a:pt x="3242501" y="1077101"/>
                  </a:lnTo>
                  <a:lnTo>
                    <a:pt x="3258370" y="1120327"/>
                  </a:lnTo>
                  <a:lnTo>
                    <a:pt x="3273077" y="1164100"/>
                  </a:lnTo>
                  <a:lnTo>
                    <a:pt x="3286602" y="1208401"/>
                  </a:lnTo>
                  <a:lnTo>
                    <a:pt x="3298928" y="1253213"/>
                  </a:lnTo>
                  <a:lnTo>
                    <a:pt x="3310035" y="1298516"/>
                  </a:lnTo>
                  <a:lnTo>
                    <a:pt x="3319906" y="1344292"/>
                  </a:lnTo>
                  <a:lnTo>
                    <a:pt x="3328521" y="1390523"/>
                  </a:lnTo>
                  <a:lnTo>
                    <a:pt x="3335862" y="1437189"/>
                  </a:lnTo>
                  <a:lnTo>
                    <a:pt x="3341910" y="1484271"/>
                  </a:lnTo>
                  <a:lnTo>
                    <a:pt x="3346646" y="1531752"/>
                  </a:lnTo>
                  <a:lnTo>
                    <a:pt x="3350052" y="1579613"/>
                  </a:lnTo>
                  <a:lnTo>
                    <a:pt x="3352109" y="1627835"/>
                  </a:lnTo>
                  <a:lnTo>
                    <a:pt x="3352800" y="1676399"/>
                  </a:lnTo>
                  <a:lnTo>
                    <a:pt x="3352109" y="1724964"/>
                  </a:lnTo>
                  <a:lnTo>
                    <a:pt x="3350052" y="1773185"/>
                  </a:lnTo>
                  <a:lnTo>
                    <a:pt x="3346646" y="1821046"/>
                  </a:lnTo>
                  <a:lnTo>
                    <a:pt x="3341909" y="1868527"/>
                  </a:lnTo>
                  <a:lnTo>
                    <a:pt x="3335862" y="1915609"/>
                  </a:lnTo>
                  <a:lnTo>
                    <a:pt x="3328521" y="1962275"/>
                  </a:lnTo>
                  <a:lnTo>
                    <a:pt x="3319906" y="2008505"/>
                  </a:lnTo>
                  <a:lnTo>
                    <a:pt x="3310036" y="2054281"/>
                  </a:lnTo>
                  <a:lnTo>
                    <a:pt x="3298928" y="2099585"/>
                  </a:lnTo>
                  <a:lnTo>
                    <a:pt x="3286603" y="2144396"/>
                  </a:lnTo>
                  <a:lnTo>
                    <a:pt x="3273077" y="2188698"/>
                  </a:lnTo>
                  <a:lnTo>
                    <a:pt x="3258371" y="2232471"/>
                  </a:lnTo>
                  <a:lnTo>
                    <a:pt x="3242502" y="2275696"/>
                  </a:lnTo>
                  <a:lnTo>
                    <a:pt x="3225489" y="2318356"/>
                  </a:lnTo>
                  <a:lnTo>
                    <a:pt x="3207351" y="2360431"/>
                  </a:lnTo>
                  <a:lnTo>
                    <a:pt x="3188107" y="2401902"/>
                  </a:lnTo>
                  <a:lnTo>
                    <a:pt x="3167775" y="2442752"/>
                  </a:lnTo>
                  <a:lnTo>
                    <a:pt x="3146373" y="2482961"/>
                  </a:lnTo>
                  <a:lnTo>
                    <a:pt x="3123921" y="2522511"/>
                  </a:lnTo>
                  <a:lnTo>
                    <a:pt x="3100438" y="2561383"/>
                  </a:lnTo>
                  <a:lnTo>
                    <a:pt x="3075940" y="2599558"/>
                  </a:lnTo>
                  <a:lnTo>
                    <a:pt x="3050448" y="2637019"/>
                  </a:lnTo>
                  <a:lnTo>
                    <a:pt x="3023980" y="2673745"/>
                  </a:lnTo>
                  <a:lnTo>
                    <a:pt x="2996555" y="2709719"/>
                  </a:lnTo>
                  <a:lnTo>
                    <a:pt x="2968191" y="2744923"/>
                  </a:lnTo>
                  <a:lnTo>
                    <a:pt x="2938907" y="2779336"/>
                  </a:lnTo>
                  <a:lnTo>
                    <a:pt x="2908721" y="2812942"/>
                  </a:lnTo>
                  <a:lnTo>
                    <a:pt x="2877653" y="2845720"/>
                  </a:lnTo>
                  <a:lnTo>
                    <a:pt x="2845720" y="2877653"/>
                  </a:lnTo>
                  <a:lnTo>
                    <a:pt x="2812942" y="2908721"/>
                  </a:lnTo>
                  <a:lnTo>
                    <a:pt x="2779336" y="2938907"/>
                  </a:lnTo>
                  <a:lnTo>
                    <a:pt x="2744923" y="2968191"/>
                  </a:lnTo>
                  <a:lnTo>
                    <a:pt x="2709719" y="2996555"/>
                  </a:lnTo>
                  <a:lnTo>
                    <a:pt x="2673745" y="3023981"/>
                  </a:lnTo>
                  <a:lnTo>
                    <a:pt x="2637018" y="3050449"/>
                  </a:lnTo>
                  <a:lnTo>
                    <a:pt x="2599558" y="3075940"/>
                  </a:lnTo>
                  <a:lnTo>
                    <a:pt x="2561383" y="3100438"/>
                  </a:lnTo>
                  <a:lnTo>
                    <a:pt x="2522511" y="3123922"/>
                  </a:lnTo>
                  <a:lnTo>
                    <a:pt x="2482961" y="3146374"/>
                  </a:lnTo>
                  <a:lnTo>
                    <a:pt x="2442752" y="3167775"/>
                  </a:lnTo>
                  <a:lnTo>
                    <a:pt x="2401902" y="3188107"/>
                  </a:lnTo>
                  <a:lnTo>
                    <a:pt x="2360431" y="3207351"/>
                  </a:lnTo>
                  <a:lnTo>
                    <a:pt x="2318356" y="3225489"/>
                  </a:lnTo>
                  <a:lnTo>
                    <a:pt x="2275696" y="3242502"/>
                  </a:lnTo>
                  <a:lnTo>
                    <a:pt x="2232471" y="3258371"/>
                  </a:lnTo>
                  <a:lnTo>
                    <a:pt x="2188698" y="3273077"/>
                  </a:lnTo>
                  <a:lnTo>
                    <a:pt x="2144396" y="3286603"/>
                  </a:lnTo>
                  <a:lnTo>
                    <a:pt x="2099585" y="3298928"/>
                  </a:lnTo>
                  <a:lnTo>
                    <a:pt x="2054281" y="3310036"/>
                  </a:lnTo>
                  <a:lnTo>
                    <a:pt x="2008505" y="3319906"/>
                  </a:lnTo>
                  <a:lnTo>
                    <a:pt x="1962275" y="3328521"/>
                  </a:lnTo>
                  <a:lnTo>
                    <a:pt x="1915609" y="3335862"/>
                  </a:lnTo>
                  <a:lnTo>
                    <a:pt x="1868527" y="3341910"/>
                  </a:lnTo>
                  <a:lnTo>
                    <a:pt x="1821046" y="3346646"/>
                  </a:lnTo>
                  <a:lnTo>
                    <a:pt x="1773185" y="3350052"/>
                  </a:lnTo>
                  <a:lnTo>
                    <a:pt x="1724963" y="3352109"/>
                  </a:lnTo>
                  <a:lnTo>
                    <a:pt x="1676400" y="3352799"/>
                  </a:lnTo>
                  <a:lnTo>
                    <a:pt x="1627836" y="3352109"/>
                  </a:lnTo>
                  <a:lnTo>
                    <a:pt x="1579615" y="3350052"/>
                  </a:lnTo>
                  <a:lnTo>
                    <a:pt x="1531754" y="3346646"/>
                  </a:lnTo>
                  <a:lnTo>
                    <a:pt x="1484273" y="3341909"/>
                  </a:lnTo>
                  <a:lnTo>
                    <a:pt x="1437190" y="3335862"/>
                  </a:lnTo>
                  <a:lnTo>
                    <a:pt x="1390525" y="3328521"/>
                  </a:lnTo>
                  <a:lnTo>
                    <a:pt x="1344294" y="3319906"/>
                  </a:lnTo>
                  <a:lnTo>
                    <a:pt x="1298518" y="3310036"/>
                  </a:lnTo>
                  <a:lnTo>
                    <a:pt x="1253215" y="3298928"/>
                  </a:lnTo>
                  <a:lnTo>
                    <a:pt x="1208404" y="3286603"/>
                  </a:lnTo>
                  <a:lnTo>
                    <a:pt x="1164102" y="3273077"/>
                  </a:lnTo>
                  <a:lnTo>
                    <a:pt x="1120329" y="3258371"/>
                  </a:lnTo>
                  <a:lnTo>
                    <a:pt x="1077104" y="3242502"/>
                  </a:lnTo>
                  <a:lnTo>
                    <a:pt x="1034444" y="3225489"/>
                  </a:lnTo>
                  <a:lnTo>
                    <a:pt x="992369" y="3207351"/>
                  </a:lnTo>
                  <a:lnTo>
                    <a:pt x="950898" y="3188107"/>
                  </a:lnTo>
                  <a:lnTo>
                    <a:pt x="910048" y="3167775"/>
                  </a:lnTo>
                  <a:lnTo>
                    <a:pt x="869839" y="3146374"/>
                  </a:lnTo>
                  <a:lnTo>
                    <a:pt x="830289" y="3123922"/>
                  </a:lnTo>
                  <a:lnTo>
                    <a:pt x="791417" y="3100438"/>
                  </a:lnTo>
                  <a:lnTo>
                    <a:pt x="753242" y="3075941"/>
                  </a:lnTo>
                  <a:lnTo>
                    <a:pt x="715781" y="3050449"/>
                  </a:lnTo>
                  <a:lnTo>
                    <a:pt x="679054" y="3023981"/>
                  </a:lnTo>
                  <a:lnTo>
                    <a:pt x="643080" y="2996555"/>
                  </a:lnTo>
                  <a:lnTo>
                    <a:pt x="607877" y="2968191"/>
                  </a:lnTo>
                  <a:lnTo>
                    <a:pt x="573463" y="2938907"/>
                  </a:lnTo>
                  <a:lnTo>
                    <a:pt x="539858" y="2908721"/>
                  </a:lnTo>
                  <a:lnTo>
                    <a:pt x="507080" y="2877653"/>
                  </a:lnTo>
                  <a:lnTo>
                    <a:pt x="475147" y="2845720"/>
                  </a:lnTo>
                  <a:lnTo>
                    <a:pt x="444078" y="2812942"/>
                  </a:lnTo>
                  <a:lnTo>
                    <a:pt x="413893" y="2779337"/>
                  </a:lnTo>
                  <a:lnTo>
                    <a:pt x="384608" y="2744923"/>
                  </a:lnTo>
                  <a:lnTo>
                    <a:pt x="356244" y="2709720"/>
                  </a:lnTo>
                  <a:lnTo>
                    <a:pt x="328819" y="2673746"/>
                  </a:lnTo>
                  <a:lnTo>
                    <a:pt x="302351" y="2637019"/>
                  </a:lnTo>
                  <a:lnTo>
                    <a:pt x="276859" y="2599559"/>
                  </a:lnTo>
                  <a:lnTo>
                    <a:pt x="252362" y="2561383"/>
                  </a:lnTo>
                  <a:lnTo>
                    <a:pt x="228878" y="2522511"/>
                  </a:lnTo>
                  <a:lnTo>
                    <a:pt x="206426" y="2482961"/>
                  </a:lnTo>
                  <a:lnTo>
                    <a:pt x="185024" y="2442752"/>
                  </a:lnTo>
                  <a:lnTo>
                    <a:pt x="164692" y="2401903"/>
                  </a:lnTo>
                  <a:lnTo>
                    <a:pt x="145448" y="2360431"/>
                  </a:lnTo>
                  <a:lnTo>
                    <a:pt x="127310" y="2318356"/>
                  </a:lnTo>
                  <a:lnTo>
                    <a:pt x="110297" y="2275697"/>
                  </a:lnTo>
                  <a:lnTo>
                    <a:pt x="94428" y="2232471"/>
                  </a:lnTo>
                  <a:lnTo>
                    <a:pt x="79722" y="2188698"/>
                  </a:lnTo>
                  <a:lnTo>
                    <a:pt x="66196" y="2144397"/>
                  </a:lnTo>
                  <a:lnTo>
                    <a:pt x="53871" y="2099585"/>
                  </a:lnTo>
                  <a:lnTo>
                    <a:pt x="42763" y="2054282"/>
                  </a:lnTo>
                  <a:lnTo>
                    <a:pt x="32893" y="2008506"/>
                  </a:lnTo>
                  <a:lnTo>
                    <a:pt x="24278" y="1962276"/>
                  </a:lnTo>
                  <a:lnTo>
                    <a:pt x="16937" y="1915610"/>
                  </a:lnTo>
                  <a:lnTo>
                    <a:pt x="10889" y="1868527"/>
                  </a:lnTo>
                  <a:lnTo>
                    <a:pt x="6153" y="1821046"/>
                  </a:lnTo>
                  <a:lnTo>
                    <a:pt x="2747" y="1773186"/>
                  </a:lnTo>
                  <a:lnTo>
                    <a:pt x="689" y="1724964"/>
                  </a:lnTo>
                  <a:lnTo>
                    <a:pt x="0" y="1676400"/>
                  </a:lnTo>
                  <a:close/>
                </a:path>
              </a:pathLst>
            </a:custGeom>
            <a:ln w="60325">
              <a:solidFill>
                <a:srgbClr val="FF7593"/>
              </a:solidFill>
              <a:prstDash val="sysDash"/>
            </a:ln>
          </p:spPr>
          <p:txBody>
            <a:bodyPr wrap="square" lIns="0" tIns="0" rIns="0" bIns="0" rtlCol="0"/>
            <a:lstStyle/>
            <a:p/>
          </p:txBody>
        </p:sp>
        <p:sp>
          <p:nvSpPr>
            <p:cNvPr id="12" name="object 12"/>
            <p:cNvSpPr/>
            <p:nvPr/>
          </p:nvSpPr>
          <p:spPr>
            <a:xfrm>
              <a:off x="1104618" y="2205056"/>
              <a:ext cx="1950720" cy="1950720"/>
            </a:xfrm>
            <a:custGeom>
              <a:rect l="l" t="t" r="r" b="b"/>
              <a:pathLst>
                <a:path w="1950720" h="1950720">
                  <a:moveTo>
                    <a:pt x="1" y="975049"/>
                  </a:moveTo>
                  <a:lnTo>
                    <a:pt x="1194" y="926385"/>
                  </a:lnTo>
                  <a:lnTo>
                    <a:pt x="4737" y="878337"/>
                  </a:lnTo>
                  <a:lnTo>
                    <a:pt x="10573" y="830964"/>
                  </a:lnTo>
                  <a:lnTo>
                    <a:pt x="18646" y="784319"/>
                  </a:lnTo>
                  <a:lnTo>
                    <a:pt x="28902" y="738460"/>
                  </a:lnTo>
                  <a:lnTo>
                    <a:pt x="41283" y="693442"/>
                  </a:lnTo>
                  <a:lnTo>
                    <a:pt x="55735" y="649321"/>
                  </a:lnTo>
                  <a:lnTo>
                    <a:pt x="72200" y="606153"/>
                  </a:lnTo>
                  <a:lnTo>
                    <a:pt x="90624" y="563993"/>
                  </a:lnTo>
                  <a:lnTo>
                    <a:pt x="110950" y="522898"/>
                  </a:lnTo>
                  <a:lnTo>
                    <a:pt x="133123" y="482923"/>
                  </a:lnTo>
                  <a:lnTo>
                    <a:pt x="157087" y="444125"/>
                  </a:lnTo>
                  <a:lnTo>
                    <a:pt x="182785" y="406558"/>
                  </a:lnTo>
                  <a:lnTo>
                    <a:pt x="210163" y="370280"/>
                  </a:lnTo>
                  <a:lnTo>
                    <a:pt x="239163" y="335345"/>
                  </a:lnTo>
                  <a:lnTo>
                    <a:pt x="269731" y="301810"/>
                  </a:lnTo>
                  <a:lnTo>
                    <a:pt x="301811" y="269731"/>
                  </a:lnTo>
                  <a:lnTo>
                    <a:pt x="335345" y="239163"/>
                  </a:lnTo>
                  <a:lnTo>
                    <a:pt x="370280" y="210162"/>
                  </a:lnTo>
                  <a:lnTo>
                    <a:pt x="406558" y="182785"/>
                  </a:lnTo>
                  <a:lnTo>
                    <a:pt x="444125" y="157086"/>
                  </a:lnTo>
                  <a:lnTo>
                    <a:pt x="482923" y="133123"/>
                  </a:lnTo>
                  <a:lnTo>
                    <a:pt x="522898" y="110950"/>
                  </a:lnTo>
                  <a:lnTo>
                    <a:pt x="563993" y="90623"/>
                  </a:lnTo>
                  <a:lnTo>
                    <a:pt x="606153" y="72199"/>
                  </a:lnTo>
                  <a:lnTo>
                    <a:pt x="649321" y="55734"/>
                  </a:lnTo>
                  <a:lnTo>
                    <a:pt x="693442" y="41282"/>
                  </a:lnTo>
                  <a:lnTo>
                    <a:pt x="738460" y="28901"/>
                  </a:lnTo>
                  <a:lnTo>
                    <a:pt x="784319" y="18645"/>
                  </a:lnTo>
                  <a:lnTo>
                    <a:pt x="830963" y="10572"/>
                  </a:lnTo>
                  <a:lnTo>
                    <a:pt x="878337" y="4736"/>
                  </a:lnTo>
                  <a:lnTo>
                    <a:pt x="926384" y="1193"/>
                  </a:lnTo>
                  <a:lnTo>
                    <a:pt x="975049" y="0"/>
                  </a:lnTo>
                  <a:lnTo>
                    <a:pt x="1023712" y="1193"/>
                  </a:lnTo>
                  <a:lnTo>
                    <a:pt x="1071759" y="4735"/>
                  </a:lnTo>
                  <a:lnTo>
                    <a:pt x="1119133" y="10571"/>
                  </a:lnTo>
                  <a:lnTo>
                    <a:pt x="1165777" y="18645"/>
                  </a:lnTo>
                  <a:lnTo>
                    <a:pt x="1211636" y="28900"/>
                  </a:lnTo>
                  <a:lnTo>
                    <a:pt x="1256654" y="41282"/>
                  </a:lnTo>
                  <a:lnTo>
                    <a:pt x="1300775" y="55733"/>
                  </a:lnTo>
                  <a:lnTo>
                    <a:pt x="1343943" y="72199"/>
                  </a:lnTo>
                  <a:lnTo>
                    <a:pt x="1386103" y="90622"/>
                  </a:lnTo>
                  <a:lnTo>
                    <a:pt x="1427198" y="110949"/>
                  </a:lnTo>
                  <a:lnTo>
                    <a:pt x="1467173" y="133121"/>
                  </a:lnTo>
                  <a:lnTo>
                    <a:pt x="1505972" y="157085"/>
                  </a:lnTo>
                  <a:lnTo>
                    <a:pt x="1543538" y="182784"/>
                  </a:lnTo>
                  <a:lnTo>
                    <a:pt x="1579816" y="210161"/>
                  </a:lnTo>
                  <a:lnTo>
                    <a:pt x="1614751" y="239162"/>
                  </a:lnTo>
                  <a:lnTo>
                    <a:pt x="1648286" y="269730"/>
                  </a:lnTo>
                  <a:lnTo>
                    <a:pt x="1680365" y="301809"/>
                  </a:lnTo>
                  <a:lnTo>
                    <a:pt x="1710933" y="335344"/>
                  </a:lnTo>
                  <a:lnTo>
                    <a:pt x="1739934" y="370278"/>
                  </a:lnTo>
                  <a:lnTo>
                    <a:pt x="1767312" y="406557"/>
                  </a:lnTo>
                  <a:lnTo>
                    <a:pt x="1793010" y="444123"/>
                  </a:lnTo>
                  <a:lnTo>
                    <a:pt x="1816974" y="482922"/>
                  </a:lnTo>
                  <a:lnTo>
                    <a:pt x="1839147" y="522896"/>
                  </a:lnTo>
                  <a:lnTo>
                    <a:pt x="1859473" y="563991"/>
                  </a:lnTo>
                  <a:lnTo>
                    <a:pt x="1877897" y="606151"/>
                  </a:lnTo>
                  <a:lnTo>
                    <a:pt x="1894363" y="649319"/>
                  </a:lnTo>
                  <a:lnTo>
                    <a:pt x="1908814" y="693441"/>
                  </a:lnTo>
                  <a:lnTo>
                    <a:pt x="1921196" y="738459"/>
                  </a:lnTo>
                  <a:lnTo>
                    <a:pt x="1931451" y="784318"/>
                  </a:lnTo>
                  <a:lnTo>
                    <a:pt x="1939525" y="830962"/>
                  </a:lnTo>
                  <a:lnTo>
                    <a:pt x="1945361" y="878336"/>
                  </a:lnTo>
                  <a:lnTo>
                    <a:pt x="1948904" y="926383"/>
                  </a:lnTo>
                  <a:lnTo>
                    <a:pt x="1950098" y="975048"/>
                  </a:lnTo>
                  <a:lnTo>
                    <a:pt x="1948904" y="1023713"/>
                  </a:lnTo>
                  <a:lnTo>
                    <a:pt x="1945361" y="1071760"/>
                  </a:lnTo>
                  <a:lnTo>
                    <a:pt x="1939525" y="1119134"/>
                  </a:lnTo>
                  <a:lnTo>
                    <a:pt x="1931452" y="1165778"/>
                  </a:lnTo>
                  <a:lnTo>
                    <a:pt x="1921196" y="1211638"/>
                  </a:lnTo>
                  <a:lnTo>
                    <a:pt x="1908815" y="1256656"/>
                  </a:lnTo>
                  <a:lnTo>
                    <a:pt x="1894363" y="1300777"/>
                  </a:lnTo>
                  <a:lnTo>
                    <a:pt x="1877898" y="1343945"/>
                  </a:lnTo>
                  <a:lnTo>
                    <a:pt x="1859474" y="1386105"/>
                  </a:lnTo>
                  <a:lnTo>
                    <a:pt x="1839147" y="1427200"/>
                  </a:lnTo>
                  <a:lnTo>
                    <a:pt x="1816975" y="1467174"/>
                  </a:lnTo>
                  <a:lnTo>
                    <a:pt x="1793011" y="1505973"/>
                  </a:lnTo>
                  <a:lnTo>
                    <a:pt x="1767312" y="1543539"/>
                  </a:lnTo>
                  <a:lnTo>
                    <a:pt x="1739935" y="1579818"/>
                  </a:lnTo>
                  <a:lnTo>
                    <a:pt x="1710934" y="1614752"/>
                  </a:lnTo>
                  <a:lnTo>
                    <a:pt x="1680366" y="1648287"/>
                  </a:lnTo>
                  <a:lnTo>
                    <a:pt x="1648287" y="1680366"/>
                  </a:lnTo>
                  <a:lnTo>
                    <a:pt x="1614752" y="1710934"/>
                  </a:lnTo>
                  <a:lnTo>
                    <a:pt x="1579818" y="1739935"/>
                  </a:lnTo>
                  <a:lnTo>
                    <a:pt x="1543539" y="1767312"/>
                  </a:lnTo>
                  <a:lnTo>
                    <a:pt x="1505973" y="1793011"/>
                  </a:lnTo>
                  <a:lnTo>
                    <a:pt x="1467174" y="1816975"/>
                  </a:lnTo>
                  <a:lnTo>
                    <a:pt x="1427200" y="1839148"/>
                  </a:lnTo>
                  <a:lnTo>
                    <a:pt x="1386104" y="1859474"/>
                  </a:lnTo>
                  <a:lnTo>
                    <a:pt x="1343945" y="1877898"/>
                  </a:lnTo>
                  <a:lnTo>
                    <a:pt x="1300777" y="1894363"/>
                  </a:lnTo>
                  <a:lnTo>
                    <a:pt x="1256655" y="1908815"/>
                  </a:lnTo>
                  <a:lnTo>
                    <a:pt x="1211637" y="1921196"/>
                  </a:lnTo>
                  <a:lnTo>
                    <a:pt x="1165778" y="1931452"/>
                  </a:lnTo>
                  <a:lnTo>
                    <a:pt x="1119134" y="1939525"/>
                  </a:lnTo>
                  <a:lnTo>
                    <a:pt x="1071760" y="1945362"/>
                  </a:lnTo>
                  <a:lnTo>
                    <a:pt x="1023713" y="1948904"/>
                  </a:lnTo>
                  <a:lnTo>
                    <a:pt x="975049" y="1950098"/>
                  </a:lnTo>
                  <a:lnTo>
                    <a:pt x="926384" y="1948904"/>
                  </a:lnTo>
                  <a:lnTo>
                    <a:pt x="878337" y="1945361"/>
                  </a:lnTo>
                  <a:lnTo>
                    <a:pt x="830964" y="1939525"/>
                  </a:lnTo>
                  <a:lnTo>
                    <a:pt x="784319" y="1931452"/>
                  </a:lnTo>
                  <a:lnTo>
                    <a:pt x="738460" y="1921196"/>
                  </a:lnTo>
                  <a:lnTo>
                    <a:pt x="693442" y="1908815"/>
                  </a:lnTo>
                  <a:lnTo>
                    <a:pt x="649321" y="1894363"/>
                  </a:lnTo>
                  <a:lnTo>
                    <a:pt x="606153" y="1877898"/>
                  </a:lnTo>
                  <a:lnTo>
                    <a:pt x="563993" y="1859474"/>
                  </a:lnTo>
                  <a:lnTo>
                    <a:pt x="522898" y="1839148"/>
                  </a:lnTo>
                  <a:lnTo>
                    <a:pt x="482923" y="1816975"/>
                  </a:lnTo>
                  <a:lnTo>
                    <a:pt x="444125" y="1793011"/>
                  </a:lnTo>
                  <a:lnTo>
                    <a:pt x="406558" y="1767313"/>
                  </a:lnTo>
                  <a:lnTo>
                    <a:pt x="370280" y="1739935"/>
                  </a:lnTo>
                  <a:lnTo>
                    <a:pt x="335345" y="1710935"/>
                  </a:lnTo>
                  <a:lnTo>
                    <a:pt x="301810" y="1680367"/>
                  </a:lnTo>
                  <a:lnTo>
                    <a:pt x="269731" y="1648287"/>
                  </a:lnTo>
                  <a:lnTo>
                    <a:pt x="239163" y="1614753"/>
                  </a:lnTo>
                  <a:lnTo>
                    <a:pt x="210162" y="1579818"/>
                  </a:lnTo>
                  <a:lnTo>
                    <a:pt x="182785" y="1543540"/>
                  </a:lnTo>
                  <a:lnTo>
                    <a:pt x="157086" y="1505973"/>
                  </a:lnTo>
                  <a:lnTo>
                    <a:pt x="133123" y="1467175"/>
                  </a:lnTo>
                  <a:lnTo>
                    <a:pt x="110950" y="1427200"/>
                  </a:lnTo>
                  <a:lnTo>
                    <a:pt x="90623" y="1386105"/>
                  </a:lnTo>
                  <a:lnTo>
                    <a:pt x="72199" y="1343945"/>
                  </a:lnTo>
                  <a:lnTo>
                    <a:pt x="55734" y="1300777"/>
                  </a:lnTo>
                  <a:lnTo>
                    <a:pt x="41282" y="1256656"/>
                  </a:lnTo>
                  <a:lnTo>
                    <a:pt x="28901" y="1211638"/>
                  </a:lnTo>
                  <a:lnTo>
                    <a:pt x="18645" y="1165779"/>
                  </a:lnTo>
                  <a:lnTo>
                    <a:pt x="10572" y="1119135"/>
                  </a:lnTo>
                  <a:lnTo>
                    <a:pt x="4735" y="1071761"/>
                  </a:lnTo>
                  <a:lnTo>
                    <a:pt x="1193" y="1023714"/>
                  </a:lnTo>
                  <a:lnTo>
                    <a:pt x="0" y="975049"/>
                  </a:lnTo>
                  <a:close/>
                </a:path>
              </a:pathLst>
            </a:custGeom>
            <a:ln w="63500">
              <a:solidFill>
                <a:srgbClr val="FFFF00"/>
              </a:solidFill>
              <a:prstDash val="sysDash"/>
            </a:ln>
          </p:spPr>
          <p:txBody>
            <a:bodyPr wrap="square" lIns="0" tIns="0" rIns="0" bIns="0" rtlCol="0"/>
            <a:lstStyle/>
            <a:p/>
          </p:txBody>
        </p:sp>
        <p:sp>
          <p:nvSpPr>
            <p:cNvPr id="13" name="object 13"/>
            <p:cNvSpPr/>
            <p:nvPr/>
          </p:nvSpPr>
          <p:spPr>
            <a:xfrm>
              <a:off x="1609444" y="3154951"/>
              <a:ext cx="972185" cy="972185"/>
            </a:xfrm>
            <a:custGeom>
              <a:rect l="l" t="t" r="r" b="b"/>
              <a:pathLst>
                <a:path w="972185" h="972185">
                  <a:moveTo>
                    <a:pt x="1" y="485813"/>
                  </a:moveTo>
                  <a:lnTo>
                    <a:pt x="2225" y="439026"/>
                  </a:lnTo>
                  <a:lnTo>
                    <a:pt x="8761" y="393498"/>
                  </a:lnTo>
                  <a:lnTo>
                    <a:pt x="19405" y="349431"/>
                  </a:lnTo>
                  <a:lnTo>
                    <a:pt x="33955" y="307029"/>
                  </a:lnTo>
                  <a:lnTo>
                    <a:pt x="52205" y="266497"/>
                  </a:lnTo>
                  <a:lnTo>
                    <a:pt x="73954" y="228037"/>
                  </a:lnTo>
                  <a:lnTo>
                    <a:pt x="98997" y="191854"/>
                  </a:lnTo>
                  <a:lnTo>
                    <a:pt x="127130" y="158150"/>
                  </a:lnTo>
                  <a:lnTo>
                    <a:pt x="158150" y="127130"/>
                  </a:lnTo>
                  <a:lnTo>
                    <a:pt x="191854" y="98996"/>
                  </a:lnTo>
                  <a:lnTo>
                    <a:pt x="228038" y="73953"/>
                  </a:lnTo>
                  <a:lnTo>
                    <a:pt x="266497" y="52205"/>
                  </a:lnTo>
                  <a:lnTo>
                    <a:pt x="307030" y="33954"/>
                  </a:lnTo>
                  <a:lnTo>
                    <a:pt x="349431" y="19404"/>
                  </a:lnTo>
                  <a:lnTo>
                    <a:pt x="393498" y="8760"/>
                  </a:lnTo>
                  <a:lnTo>
                    <a:pt x="439027" y="2224"/>
                  </a:lnTo>
                  <a:lnTo>
                    <a:pt x="485814" y="0"/>
                  </a:lnTo>
                  <a:lnTo>
                    <a:pt x="532600" y="2223"/>
                  </a:lnTo>
                  <a:lnTo>
                    <a:pt x="578129" y="8759"/>
                  </a:lnTo>
                  <a:lnTo>
                    <a:pt x="622196" y="19404"/>
                  </a:lnTo>
                  <a:lnTo>
                    <a:pt x="664597" y="33953"/>
                  </a:lnTo>
                  <a:lnTo>
                    <a:pt x="705129" y="52204"/>
                  </a:lnTo>
                  <a:lnTo>
                    <a:pt x="743589" y="73952"/>
                  </a:lnTo>
                  <a:lnTo>
                    <a:pt x="779773" y="98995"/>
                  </a:lnTo>
                  <a:lnTo>
                    <a:pt x="813477" y="127128"/>
                  </a:lnTo>
                  <a:lnTo>
                    <a:pt x="844497" y="158149"/>
                  </a:lnTo>
                  <a:lnTo>
                    <a:pt x="872630" y="191852"/>
                  </a:lnTo>
                  <a:lnTo>
                    <a:pt x="897673" y="228036"/>
                  </a:lnTo>
                  <a:lnTo>
                    <a:pt x="919422" y="266496"/>
                  </a:lnTo>
                  <a:lnTo>
                    <a:pt x="937673" y="307028"/>
                  </a:lnTo>
                  <a:lnTo>
                    <a:pt x="952222" y="349430"/>
                  </a:lnTo>
                  <a:lnTo>
                    <a:pt x="962867" y="393497"/>
                  </a:lnTo>
                  <a:lnTo>
                    <a:pt x="969403" y="439025"/>
                  </a:lnTo>
                  <a:lnTo>
                    <a:pt x="971627" y="485813"/>
                  </a:lnTo>
                  <a:lnTo>
                    <a:pt x="969403" y="532599"/>
                  </a:lnTo>
                  <a:lnTo>
                    <a:pt x="962867" y="578128"/>
                  </a:lnTo>
                  <a:lnTo>
                    <a:pt x="952222" y="622195"/>
                  </a:lnTo>
                  <a:lnTo>
                    <a:pt x="937673" y="664597"/>
                  </a:lnTo>
                  <a:lnTo>
                    <a:pt x="919422" y="705129"/>
                  </a:lnTo>
                  <a:lnTo>
                    <a:pt x="897673" y="743589"/>
                  </a:lnTo>
                  <a:lnTo>
                    <a:pt x="872631" y="779772"/>
                  </a:lnTo>
                  <a:lnTo>
                    <a:pt x="844497" y="813476"/>
                  </a:lnTo>
                  <a:lnTo>
                    <a:pt x="813477" y="844497"/>
                  </a:lnTo>
                  <a:lnTo>
                    <a:pt x="779773" y="872630"/>
                  </a:lnTo>
                  <a:lnTo>
                    <a:pt x="743590" y="897673"/>
                  </a:lnTo>
                  <a:lnTo>
                    <a:pt x="705130" y="919421"/>
                  </a:lnTo>
                  <a:lnTo>
                    <a:pt x="664597" y="937672"/>
                  </a:lnTo>
                  <a:lnTo>
                    <a:pt x="622196" y="952222"/>
                  </a:lnTo>
                  <a:lnTo>
                    <a:pt x="578129" y="962866"/>
                  </a:lnTo>
                  <a:lnTo>
                    <a:pt x="532600" y="969402"/>
                  </a:lnTo>
                  <a:lnTo>
                    <a:pt x="485813" y="971626"/>
                  </a:lnTo>
                  <a:lnTo>
                    <a:pt x="439026" y="969402"/>
                  </a:lnTo>
                  <a:lnTo>
                    <a:pt x="393497" y="962866"/>
                  </a:lnTo>
                  <a:lnTo>
                    <a:pt x="349430" y="952221"/>
                  </a:lnTo>
                  <a:lnTo>
                    <a:pt x="307029" y="937672"/>
                  </a:lnTo>
                  <a:lnTo>
                    <a:pt x="266497" y="919421"/>
                  </a:lnTo>
                  <a:lnTo>
                    <a:pt x="228037" y="897672"/>
                  </a:lnTo>
                  <a:lnTo>
                    <a:pt x="191853" y="872630"/>
                  </a:lnTo>
                  <a:lnTo>
                    <a:pt x="158149" y="844496"/>
                  </a:lnTo>
                  <a:lnTo>
                    <a:pt x="127129" y="813476"/>
                  </a:lnTo>
                  <a:lnTo>
                    <a:pt x="98996" y="779772"/>
                  </a:lnTo>
                  <a:lnTo>
                    <a:pt x="73953" y="743589"/>
                  </a:lnTo>
                  <a:lnTo>
                    <a:pt x="52204" y="705129"/>
                  </a:lnTo>
                  <a:lnTo>
                    <a:pt x="33954" y="664597"/>
                  </a:lnTo>
                  <a:lnTo>
                    <a:pt x="19404" y="622195"/>
                  </a:lnTo>
                  <a:lnTo>
                    <a:pt x="8760" y="578128"/>
                  </a:lnTo>
                  <a:lnTo>
                    <a:pt x="2223" y="532599"/>
                  </a:lnTo>
                  <a:lnTo>
                    <a:pt x="0" y="485812"/>
                  </a:lnTo>
                  <a:close/>
                </a:path>
              </a:pathLst>
            </a:custGeom>
            <a:ln w="50799">
              <a:solidFill>
                <a:srgbClr val="00B0EF"/>
              </a:solidFill>
              <a:prstDash val="sysDash"/>
            </a:ln>
          </p:spPr>
          <p:txBody>
            <a:bodyPr wrap="square" lIns="0" tIns="0" rIns="0" bIns="0" rtlCol="0"/>
            <a:lstStyle/>
            <a:p/>
          </p:txBody>
        </p:sp>
        <p:sp>
          <p:nvSpPr>
            <p:cNvPr id="14" name="object 14"/>
            <p:cNvSpPr/>
            <p:nvPr/>
          </p:nvSpPr>
          <p:spPr>
            <a:xfrm>
              <a:off x="1885669" y="2955006"/>
              <a:ext cx="409575" cy="409575"/>
            </a:xfrm>
            <a:custGeom>
              <a:rect l="l" t="t" r="r" b="b"/>
              <a:pathLst>
                <a:path w="409575" h="409575">
                  <a:moveTo>
                    <a:pt x="409572" y="204786"/>
                  </a:moveTo>
                  <a:lnTo>
                    <a:pt x="1" y="204786"/>
                  </a:lnTo>
                  <a:lnTo>
                    <a:pt x="5409" y="157830"/>
                  </a:lnTo>
                  <a:lnTo>
                    <a:pt x="20816" y="114726"/>
                  </a:lnTo>
                  <a:lnTo>
                    <a:pt x="44990" y="76702"/>
                  </a:lnTo>
                  <a:lnTo>
                    <a:pt x="76704" y="44989"/>
                  </a:lnTo>
                  <a:lnTo>
                    <a:pt x="114728" y="20814"/>
                  </a:lnTo>
                  <a:lnTo>
                    <a:pt x="157834" y="5408"/>
                  </a:lnTo>
                  <a:lnTo>
                    <a:pt x="204787" y="0"/>
                  </a:lnTo>
                  <a:lnTo>
                    <a:pt x="251743" y="5408"/>
                  </a:lnTo>
                  <a:lnTo>
                    <a:pt x="294847" y="20814"/>
                  </a:lnTo>
                  <a:lnTo>
                    <a:pt x="332870" y="44989"/>
                  </a:lnTo>
                  <a:lnTo>
                    <a:pt x="364584" y="76703"/>
                  </a:lnTo>
                  <a:lnTo>
                    <a:pt x="388758" y="114726"/>
                  </a:lnTo>
                  <a:lnTo>
                    <a:pt x="404164" y="157831"/>
                  </a:lnTo>
                  <a:lnTo>
                    <a:pt x="409572" y="204786"/>
                  </a:lnTo>
                  <a:close/>
                </a:path>
                <a:path w="409575" h="409575">
                  <a:moveTo>
                    <a:pt x="204786" y="409572"/>
                  </a:moveTo>
                  <a:lnTo>
                    <a:pt x="157830" y="404163"/>
                  </a:lnTo>
                  <a:lnTo>
                    <a:pt x="114726" y="388757"/>
                  </a:lnTo>
                  <a:lnTo>
                    <a:pt x="76703" y="364582"/>
                  </a:lnTo>
                  <a:lnTo>
                    <a:pt x="44989" y="332869"/>
                  </a:lnTo>
                  <a:lnTo>
                    <a:pt x="20814" y="294845"/>
                  </a:lnTo>
                  <a:lnTo>
                    <a:pt x="5408" y="251741"/>
                  </a:lnTo>
                  <a:lnTo>
                    <a:pt x="0" y="204785"/>
                  </a:lnTo>
                  <a:lnTo>
                    <a:pt x="409572" y="204786"/>
                  </a:lnTo>
                  <a:lnTo>
                    <a:pt x="404164" y="251741"/>
                  </a:lnTo>
                  <a:lnTo>
                    <a:pt x="388758" y="294846"/>
                  </a:lnTo>
                  <a:lnTo>
                    <a:pt x="364583" y="332869"/>
                  </a:lnTo>
                  <a:lnTo>
                    <a:pt x="332870" y="364583"/>
                  </a:lnTo>
                  <a:lnTo>
                    <a:pt x="294846" y="388757"/>
                  </a:lnTo>
                  <a:lnTo>
                    <a:pt x="251742" y="404163"/>
                  </a:lnTo>
                  <a:lnTo>
                    <a:pt x="204786" y="409572"/>
                  </a:lnTo>
                  <a:close/>
                </a:path>
              </a:pathLst>
            </a:custGeom>
            <a:solidFill>
              <a:srgbClr val="00B0EF"/>
            </a:solidFill>
          </p:spPr>
          <p:txBody>
            <a:bodyPr wrap="square" lIns="0" tIns="0" rIns="0" bIns="0" rtlCol="0"/>
            <a:lstStyle/>
            <a:p/>
          </p:txBody>
        </p:sp>
        <p:sp>
          <p:nvSpPr>
            <p:cNvPr id="15" name="object 15"/>
            <p:cNvSpPr/>
            <p:nvPr/>
          </p:nvSpPr>
          <p:spPr>
            <a:xfrm>
              <a:off x="1885669" y="2955006"/>
              <a:ext cx="409575" cy="409575"/>
            </a:xfrm>
            <a:custGeom>
              <a:rect l="l" t="t" r="r" b="b"/>
              <a:pathLst>
                <a:path w="409575" h="409575">
                  <a:moveTo>
                    <a:pt x="1" y="204786"/>
                  </a:moveTo>
                  <a:lnTo>
                    <a:pt x="5409" y="157831"/>
                  </a:lnTo>
                  <a:lnTo>
                    <a:pt x="20815" y="114726"/>
                  </a:lnTo>
                  <a:lnTo>
                    <a:pt x="44990" y="76703"/>
                  </a:lnTo>
                  <a:lnTo>
                    <a:pt x="76703" y="44989"/>
                  </a:lnTo>
                  <a:lnTo>
                    <a:pt x="114727" y="20814"/>
                  </a:lnTo>
                  <a:lnTo>
                    <a:pt x="157831" y="5408"/>
                  </a:lnTo>
                  <a:lnTo>
                    <a:pt x="204787" y="0"/>
                  </a:lnTo>
                  <a:lnTo>
                    <a:pt x="251742" y="5408"/>
                  </a:lnTo>
                  <a:lnTo>
                    <a:pt x="294846" y="20814"/>
                  </a:lnTo>
                  <a:lnTo>
                    <a:pt x="332870" y="44989"/>
                  </a:lnTo>
                  <a:lnTo>
                    <a:pt x="364583" y="76702"/>
                  </a:lnTo>
                  <a:lnTo>
                    <a:pt x="388758" y="114726"/>
                  </a:lnTo>
                  <a:lnTo>
                    <a:pt x="404164" y="157830"/>
                  </a:lnTo>
                  <a:lnTo>
                    <a:pt x="409573" y="204786"/>
                  </a:lnTo>
                  <a:lnTo>
                    <a:pt x="404164" y="251741"/>
                  </a:lnTo>
                  <a:lnTo>
                    <a:pt x="388758" y="294846"/>
                  </a:lnTo>
                  <a:lnTo>
                    <a:pt x="364583" y="332869"/>
                  </a:lnTo>
                  <a:lnTo>
                    <a:pt x="332870" y="364583"/>
                  </a:lnTo>
                  <a:lnTo>
                    <a:pt x="294846" y="388757"/>
                  </a:lnTo>
                  <a:lnTo>
                    <a:pt x="251742" y="404163"/>
                  </a:lnTo>
                  <a:lnTo>
                    <a:pt x="204786" y="409572"/>
                  </a:lnTo>
                  <a:lnTo>
                    <a:pt x="157830" y="404163"/>
                  </a:lnTo>
                  <a:lnTo>
                    <a:pt x="114726" y="388757"/>
                  </a:lnTo>
                  <a:lnTo>
                    <a:pt x="76703" y="364582"/>
                  </a:lnTo>
                  <a:lnTo>
                    <a:pt x="44989" y="332869"/>
                  </a:lnTo>
                  <a:lnTo>
                    <a:pt x="20814" y="294845"/>
                  </a:lnTo>
                  <a:lnTo>
                    <a:pt x="5408" y="251741"/>
                  </a:lnTo>
                  <a:lnTo>
                    <a:pt x="0" y="204785"/>
                  </a:lnTo>
                  <a:close/>
                </a:path>
              </a:pathLst>
            </a:custGeom>
            <a:ln w="50799">
              <a:solidFill>
                <a:srgbClr val="FFFFFF"/>
              </a:solidFill>
            </a:ln>
          </p:spPr>
          <p:txBody>
            <a:bodyPr wrap="square" lIns="0" tIns="0" rIns="0" bIns="0" rtlCol="0"/>
            <a:lstStyle/>
            <a:p/>
          </p:txBody>
        </p:sp>
      </p:grpSp>
      <p:sp>
        <p:nvSpPr>
          <p:cNvPr id="16" name="object 16"/>
          <p:cNvSpPr txBox="1"/>
          <p:nvPr/>
        </p:nvSpPr>
        <p:spPr>
          <a:xfrm>
            <a:off x="2020607" y="3017077"/>
            <a:ext cx="139700" cy="299720"/>
          </a:xfrm>
          <a:prstGeom prst="rect">
            <a:avLst/>
          </a:prstGeom>
        </p:spPr>
        <p:txBody>
          <a:bodyPr vert="horz" wrap="square" lIns="0" tIns="12700" rIns="0" bIns="0" rtlCol="0">
            <a:spAutoFit/>
          </a:bodyPr>
          <a:lstStyle/>
          <a:p>
            <a:pPr marL="12700">
              <a:lnSpc>
                <a:spcPct val="100000"/>
              </a:lnSpc>
              <a:spcBef>
                <a:spcPts val="100"/>
              </a:spcBef>
            </a:pPr>
            <a:r>
              <a:rPr sz="1800" b="1" spc="-175">
                <a:solidFill>
                  <a:srgbClr val="FFFFFF"/>
                </a:solidFill>
                <a:latin typeface="Microsoft JhengHei"/>
                <a:cs typeface="Microsoft JhengHei"/>
              </a:rPr>
              <a:t>1</a:t>
            </a:r>
            <a:endParaRPr sz="1800">
              <a:latin typeface="Microsoft JhengHei"/>
              <a:cs typeface="Microsoft JhengHei"/>
            </a:endParaRPr>
          </a:p>
        </p:txBody>
      </p:sp>
      <p:grpSp>
        <p:nvGrpSpPr>
          <p:cNvPr id="17" name="object 17"/>
          <p:cNvGrpSpPr/>
          <p:nvPr/>
        </p:nvGrpSpPr>
        <p:grpSpPr>
          <a:xfrm>
            <a:off x="1879319" y="1977106"/>
            <a:ext cx="460375" cy="460375"/>
            <a:chOff x="1879319" y="1977106"/>
            <a:chExt cx="460375" cy="460375"/>
          </a:xfrm>
        </p:grpSpPr>
        <p:sp>
          <p:nvSpPr>
            <p:cNvPr id="18" name="object 18"/>
            <p:cNvSpPr/>
            <p:nvPr/>
          </p:nvSpPr>
          <p:spPr>
            <a:xfrm>
              <a:off x="1904719" y="2002506"/>
              <a:ext cx="409575" cy="409575"/>
            </a:xfrm>
            <a:custGeom>
              <a:rect l="l" t="t" r="r" b="b"/>
              <a:pathLst>
                <a:path w="409575" h="409575">
                  <a:moveTo>
                    <a:pt x="409572" y="204786"/>
                  </a:moveTo>
                  <a:lnTo>
                    <a:pt x="1" y="204786"/>
                  </a:lnTo>
                  <a:lnTo>
                    <a:pt x="5409" y="157830"/>
                  </a:lnTo>
                  <a:lnTo>
                    <a:pt x="20816" y="114726"/>
                  </a:lnTo>
                  <a:lnTo>
                    <a:pt x="44990" y="76702"/>
                  </a:lnTo>
                  <a:lnTo>
                    <a:pt x="76704" y="44989"/>
                  </a:lnTo>
                  <a:lnTo>
                    <a:pt x="114728" y="20814"/>
                  </a:lnTo>
                  <a:lnTo>
                    <a:pt x="157834" y="5408"/>
                  </a:lnTo>
                  <a:lnTo>
                    <a:pt x="204787" y="0"/>
                  </a:lnTo>
                  <a:lnTo>
                    <a:pt x="251743" y="5408"/>
                  </a:lnTo>
                  <a:lnTo>
                    <a:pt x="294847" y="20814"/>
                  </a:lnTo>
                  <a:lnTo>
                    <a:pt x="332870" y="44989"/>
                  </a:lnTo>
                  <a:lnTo>
                    <a:pt x="364584" y="76703"/>
                  </a:lnTo>
                  <a:lnTo>
                    <a:pt x="388758" y="114726"/>
                  </a:lnTo>
                  <a:lnTo>
                    <a:pt x="404164" y="157831"/>
                  </a:lnTo>
                  <a:lnTo>
                    <a:pt x="409572" y="204786"/>
                  </a:lnTo>
                  <a:close/>
                </a:path>
                <a:path w="409575" h="409575">
                  <a:moveTo>
                    <a:pt x="204786" y="409572"/>
                  </a:moveTo>
                  <a:lnTo>
                    <a:pt x="157830" y="404163"/>
                  </a:lnTo>
                  <a:lnTo>
                    <a:pt x="114726" y="388757"/>
                  </a:lnTo>
                  <a:lnTo>
                    <a:pt x="76703" y="364583"/>
                  </a:lnTo>
                  <a:lnTo>
                    <a:pt x="44989" y="332869"/>
                  </a:lnTo>
                  <a:lnTo>
                    <a:pt x="20814" y="294845"/>
                  </a:lnTo>
                  <a:lnTo>
                    <a:pt x="5408" y="251741"/>
                  </a:lnTo>
                  <a:lnTo>
                    <a:pt x="0" y="204785"/>
                  </a:lnTo>
                  <a:lnTo>
                    <a:pt x="409572" y="204786"/>
                  </a:lnTo>
                  <a:lnTo>
                    <a:pt x="404164" y="251741"/>
                  </a:lnTo>
                  <a:lnTo>
                    <a:pt x="388758" y="294846"/>
                  </a:lnTo>
                  <a:lnTo>
                    <a:pt x="364583" y="332869"/>
                  </a:lnTo>
                  <a:lnTo>
                    <a:pt x="332870" y="364583"/>
                  </a:lnTo>
                  <a:lnTo>
                    <a:pt x="294846" y="388757"/>
                  </a:lnTo>
                  <a:lnTo>
                    <a:pt x="251742" y="404164"/>
                  </a:lnTo>
                  <a:lnTo>
                    <a:pt x="204786" y="409572"/>
                  </a:lnTo>
                  <a:close/>
                </a:path>
              </a:pathLst>
            </a:custGeom>
            <a:solidFill>
              <a:srgbClr val="FFC000"/>
            </a:solidFill>
          </p:spPr>
          <p:txBody>
            <a:bodyPr wrap="square" lIns="0" tIns="0" rIns="0" bIns="0" rtlCol="0"/>
            <a:lstStyle/>
            <a:p/>
          </p:txBody>
        </p:sp>
        <p:sp>
          <p:nvSpPr>
            <p:cNvPr id="19" name="object 19"/>
            <p:cNvSpPr/>
            <p:nvPr/>
          </p:nvSpPr>
          <p:spPr>
            <a:xfrm>
              <a:off x="1904719" y="2002506"/>
              <a:ext cx="409575" cy="409575"/>
            </a:xfrm>
            <a:custGeom>
              <a:rect l="l" t="t" r="r" b="b"/>
              <a:pathLst>
                <a:path w="409575" h="409575">
                  <a:moveTo>
                    <a:pt x="1" y="204786"/>
                  </a:moveTo>
                  <a:lnTo>
                    <a:pt x="5409" y="157831"/>
                  </a:lnTo>
                  <a:lnTo>
                    <a:pt x="20815" y="114726"/>
                  </a:lnTo>
                  <a:lnTo>
                    <a:pt x="44990" y="76703"/>
                  </a:lnTo>
                  <a:lnTo>
                    <a:pt x="76703" y="44989"/>
                  </a:lnTo>
                  <a:lnTo>
                    <a:pt x="114727" y="20814"/>
                  </a:lnTo>
                  <a:lnTo>
                    <a:pt x="157831" y="5408"/>
                  </a:lnTo>
                  <a:lnTo>
                    <a:pt x="204787" y="0"/>
                  </a:lnTo>
                  <a:lnTo>
                    <a:pt x="251742" y="5408"/>
                  </a:lnTo>
                  <a:lnTo>
                    <a:pt x="294846" y="20814"/>
                  </a:lnTo>
                  <a:lnTo>
                    <a:pt x="332870" y="44989"/>
                  </a:lnTo>
                  <a:lnTo>
                    <a:pt x="364583" y="76702"/>
                  </a:lnTo>
                  <a:lnTo>
                    <a:pt x="388758" y="114726"/>
                  </a:lnTo>
                  <a:lnTo>
                    <a:pt x="404164" y="157830"/>
                  </a:lnTo>
                  <a:lnTo>
                    <a:pt x="409573" y="204786"/>
                  </a:lnTo>
                  <a:lnTo>
                    <a:pt x="404164" y="251741"/>
                  </a:lnTo>
                  <a:lnTo>
                    <a:pt x="388758" y="294846"/>
                  </a:lnTo>
                  <a:lnTo>
                    <a:pt x="364583" y="332869"/>
                  </a:lnTo>
                  <a:lnTo>
                    <a:pt x="332870" y="364583"/>
                  </a:lnTo>
                  <a:lnTo>
                    <a:pt x="294846" y="388757"/>
                  </a:lnTo>
                  <a:lnTo>
                    <a:pt x="251742" y="404164"/>
                  </a:lnTo>
                  <a:lnTo>
                    <a:pt x="204786" y="409572"/>
                  </a:lnTo>
                  <a:lnTo>
                    <a:pt x="157830" y="404163"/>
                  </a:lnTo>
                  <a:lnTo>
                    <a:pt x="114726" y="388757"/>
                  </a:lnTo>
                  <a:lnTo>
                    <a:pt x="76703" y="364583"/>
                  </a:lnTo>
                  <a:lnTo>
                    <a:pt x="44989" y="332869"/>
                  </a:lnTo>
                  <a:lnTo>
                    <a:pt x="20814" y="294845"/>
                  </a:lnTo>
                  <a:lnTo>
                    <a:pt x="5408" y="251741"/>
                  </a:lnTo>
                  <a:lnTo>
                    <a:pt x="0" y="204785"/>
                  </a:lnTo>
                  <a:close/>
                </a:path>
              </a:pathLst>
            </a:custGeom>
            <a:ln w="50800">
              <a:solidFill>
                <a:srgbClr val="FFFFFF"/>
              </a:solidFill>
            </a:ln>
          </p:spPr>
          <p:txBody>
            <a:bodyPr wrap="square" lIns="0" tIns="0" rIns="0" bIns="0" rtlCol="0"/>
            <a:lstStyle/>
            <a:p/>
          </p:txBody>
        </p:sp>
      </p:grpSp>
      <p:sp>
        <p:nvSpPr>
          <p:cNvPr id="20" name="object 20"/>
          <p:cNvSpPr txBox="1"/>
          <p:nvPr/>
        </p:nvSpPr>
        <p:spPr>
          <a:xfrm>
            <a:off x="2039657" y="2064577"/>
            <a:ext cx="139700" cy="299720"/>
          </a:xfrm>
          <a:prstGeom prst="rect">
            <a:avLst/>
          </a:prstGeom>
        </p:spPr>
        <p:txBody>
          <a:bodyPr vert="horz" wrap="square" lIns="0" tIns="12700" rIns="0" bIns="0" rtlCol="0">
            <a:spAutoFit/>
          </a:bodyPr>
          <a:lstStyle/>
          <a:p>
            <a:pPr marL="12700">
              <a:lnSpc>
                <a:spcPct val="100000"/>
              </a:lnSpc>
              <a:spcBef>
                <a:spcPts val="100"/>
              </a:spcBef>
            </a:pPr>
            <a:r>
              <a:rPr sz="1800" b="1" spc="-175">
                <a:solidFill>
                  <a:srgbClr val="FFFFFF"/>
                </a:solidFill>
                <a:latin typeface="Microsoft JhengHei"/>
                <a:cs typeface="Microsoft JhengHei"/>
              </a:rPr>
              <a:t>2</a:t>
            </a:r>
            <a:endParaRPr sz="1800">
              <a:latin typeface="Microsoft JhengHei"/>
              <a:cs typeface="Microsoft JhengHei"/>
            </a:endParaRPr>
          </a:p>
        </p:txBody>
      </p:sp>
      <p:grpSp>
        <p:nvGrpSpPr>
          <p:cNvPr id="21" name="object 21"/>
          <p:cNvGrpSpPr/>
          <p:nvPr/>
        </p:nvGrpSpPr>
        <p:grpSpPr>
          <a:xfrm>
            <a:off x="1879319" y="567406"/>
            <a:ext cx="460375" cy="460375"/>
            <a:chOff x="1879319" y="567406"/>
            <a:chExt cx="460375" cy="460375"/>
          </a:xfrm>
        </p:grpSpPr>
        <p:sp>
          <p:nvSpPr>
            <p:cNvPr id="22" name="object 22"/>
            <p:cNvSpPr/>
            <p:nvPr/>
          </p:nvSpPr>
          <p:spPr>
            <a:xfrm>
              <a:off x="1904719" y="592806"/>
              <a:ext cx="409575" cy="409575"/>
            </a:xfrm>
            <a:custGeom>
              <a:rect l="l" t="t" r="r" b="b"/>
              <a:pathLst>
                <a:path w="409575" h="409575">
                  <a:moveTo>
                    <a:pt x="409573" y="204786"/>
                  </a:moveTo>
                  <a:lnTo>
                    <a:pt x="1" y="204786"/>
                  </a:lnTo>
                  <a:lnTo>
                    <a:pt x="5409" y="157830"/>
                  </a:lnTo>
                  <a:lnTo>
                    <a:pt x="20816" y="114726"/>
                  </a:lnTo>
                  <a:lnTo>
                    <a:pt x="44990" y="76702"/>
                  </a:lnTo>
                  <a:lnTo>
                    <a:pt x="76704" y="44989"/>
                  </a:lnTo>
                  <a:lnTo>
                    <a:pt x="114728" y="20814"/>
                  </a:lnTo>
                  <a:lnTo>
                    <a:pt x="157833" y="5408"/>
                  </a:lnTo>
                  <a:lnTo>
                    <a:pt x="204787" y="0"/>
                  </a:lnTo>
                  <a:lnTo>
                    <a:pt x="251742" y="5408"/>
                  </a:lnTo>
                  <a:lnTo>
                    <a:pt x="294847" y="20814"/>
                  </a:lnTo>
                  <a:lnTo>
                    <a:pt x="332870" y="44989"/>
                  </a:lnTo>
                  <a:lnTo>
                    <a:pt x="364584" y="76703"/>
                  </a:lnTo>
                  <a:lnTo>
                    <a:pt x="388758" y="114726"/>
                  </a:lnTo>
                  <a:lnTo>
                    <a:pt x="404164" y="157831"/>
                  </a:lnTo>
                  <a:lnTo>
                    <a:pt x="409573" y="204786"/>
                  </a:lnTo>
                  <a:close/>
                </a:path>
                <a:path w="409575" h="409575">
                  <a:moveTo>
                    <a:pt x="204786" y="409572"/>
                  </a:moveTo>
                  <a:lnTo>
                    <a:pt x="157830" y="404164"/>
                  </a:lnTo>
                  <a:lnTo>
                    <a:pt x="114726" y="388758"/>
                  </a:lnTo>
                  <a:lnTo>
                    <a:pt x="76703" y="364583"/>
                  </a:lnTo>
                  <a:lnTo>
                    <a:pt x="44989" y="332869"/>
                  </a:lnTo>
                  <a:lnTo>
                    <a:pt x="20814" y="294846"/>
                  </a:lnTo>
                  <a:lnTo>
                    <a:pt x="5408" y="251742"/>
                  </a:lnTo>
                  <a:lnTo>
                    <a:pt x="0" y="204786"/>
                  </a:lnTo>
                  <a:lnTo>
                    <a:pt x="409573" y="204786"/>
                  </a:lnTo>
                  <a:lnTo>
                    <a:pt x="404164" y="251742"/>
                  </a:lnTo>
                  <a:lnTo>
                    <a:pt x="388758" y="294846"/>
                  </a:lnTo>
                  <a:lnTo>
                    <a:pt x="364583" y="332869"/>
                  </a:lnTo>
                  <a:lnTo>
                    <a:pt x="332870" y="364583"/>
                  </a:lnTo>
                  <a:lnTo>
                    <a:pt x="294846" y="388758"/>
                  </a:lnTo>
                  <a:lnTo>
                    <a:pt x="251742" y="404164"/>
                  </a:lnTo>
                  <a:lnTo>
                    <a:pt x="204786" y="409572"/>
                  </a:lnTo>
                  <a:close/>
                </a:path>
              </a:pathLst>
            </a:custGeom>
            <a:solidFill>
              <a:srgbClr val="FF7593"/>
            </a:solidFill>
          </p:spPr>
          <p:txBody>
            <a:bodyPr wrap="square" lIns="0" tIns="0" rIns="0" bIns="0" rtlCol="0"/>
            <a:lstStyle/>
            <a:p/>
          </p:txBody>
        </p:sp>
        <p:sp>
          <p:nvSpPr>
            <p:cNvPr id="23" name="object 23"/>
            <p:cNvSpPr/>
            <p:nvPr/>
          </p:nvSpPr>
          <p:spPr>
            <a:xfrm>
              <a:off x="1904719" y="592806"/>
              <a:ext cx="409575" cy="409575"/>
            </a:xfrm>
            <a:custGeom>
              <a:rect l="l" t="t" r="r" b="b"/>
              <a:pathLst>
                <a:path w="409575" h="409575">
                  <a:moveTo>
                    <a:pt x="1" y="204786"/>
                  </a:moveTo>
                  <a:lnTo>
                    <a:pt x="5409" y="157831"/>
                  </a:lnTo>
                  <a:lnTo>
                    <a:pt x="20815" y="114726"/>
                  </a:lnTo>
                  <a:lnTo>
                    <a:pt x="44990" y="76703"/>
                  </a:lnTo>
                  <a:lnTo>
                    <a:pt x="76703" y="44989"/>
                  </a:lnTo>
                  <a:lnTo>
                    <a:pt x="114727" y="20814"/>
                  </a:lnTo>
                  <a:lnTo>
                    <a:pt x="157831" y="5408"/>
                  </a:lnTo>
                  <a:lnTo>
                    <a:pt x="204787" y="0"/>
                  </a:lnTo>
                  <a:lnTo>
                    <a:pt x="251742" y="5408"/>
                  </a:lnTo>
                  <a:lnTo>
                    <a:pt x="294846" y="20814"/>
                  </a:lnTo>
                  <a:lnTo>
                    <a:pt x="332870" y="44989"/>
                  </a:lnTo>
                  <a:lnTo>
                    <a:pt x="364583" y="76702"/>
                  </a:lnTo>
                  <a:lnTo>
                    <a:pt x="388758" y="114726"/>
                  </a:lnTo>
                  <a:lnTo>
                    <a:pt x="404164" y="157830"/>
                  </a:lnTo>
                  <a:lnTo>
                    <a:pt x="409573" y="204786"/>
                  </a:lnTo>
                  <a:lnTo>
                    <a:pt x="404164" y="251742"/>
                  </a:lnTo>
                  <a:lnTo>
                    <a:pt x="388758" y="294846"/>
                  </a:lnTo>
                  <a:lnTo>
                    <a:pt x="364583" y="332869"/>
                  </a:lnTo>
                  <a:lnTo>
                    <a:pt x="332870" y="364583"/>
                  </a:lnTo>
                  <a:lnTo>
                    <a:pt x="294846" y="388758"/>
                  </a:lnTo>
                  <a:lnTo>
                    <a:pt x="251742" y="404164"/>
                  </a:lnTo>
                  <a:lnTo>
                    <a:pt x="204786" y="409572"/>
                  </a:lnTo>
                  <a:lnTo>
                    <a:pt x="157830" y="404164"/>
                  </a:lnTo>
                  <a:lnTo>
                    <a:pt x="114726" y="388758"/>
                  </a:lnTo>
                  <a:lnTo>
                    <a:pt x="76703" y="364583"/>
                  </a:lnTo>
                  <a:lnTo>
                    <a:pt x="44989" y="332869"/>
                  </a:lnTo>
                  <a:lnTo>
                    <a:pt x="20814" y="294846"/>
                  </a:lnTo>
                  <a:lnTo>
                    <a:pt x="5408" y="251742"/>
                  </a:lnTo>
                  <a:lnTo>
                    <a:pt x="0" y="204786"/>
                  </a:lnTo>
                  <a:close/>
                </a:path>
              </a:pathLst>
            </a:custGeom>
            <a:ln w="50800">
              <a:solidFill>
                <a:srgbClr val="FFFFFF"/>
              </a:solidFill>
            </a:ln>
          </p:spPr>
          <p:txBody>
            <a:bodyPr wrap="square" lIns="0" tIns="0" rIns="0" bIns="0" rtlCol="0"/>
            <a:lstStyle/>
            <a:p/>
          </p:txBody>
        </p:sp>
      </p:grpSp>
      <p:sp>
        <p:nvSpPr>
          <p:cNvPr id="24" name="object 24"/>
          <p:cNvSpPr txBox="1"/>
          <p:nvPr/>
        </p:nvSpPr>
        <p:spPr>
          <a:xfrm>
            <a:off x="2039657" y="654877"/>
            <a:ext cx="139700" cy="299720"/>
          </a:xfrm>
          <a:prstGeom prst="rect">
            <a:avLst/>
          </a:prstGeom>
        </p:spPr>
        <p:txBody>
          <a:bodyPr vert="horz" wrap="square" lIns="0" tIns="12700" rIns="0" bIns="0" rtlCol="0">
            <a:spAutoFit/>
          </a:bodyPr>
          <a:lstStyle/>
          <a:p>
            <a:pPr marL="12700">
              <a:lnSpc>
                <a:spcPct val="100000"/>
              </a:lnSpc>
              <a:spcBef>
                <a:spcPts val="100"/>
              </a:spcBef>
            </a:pPr>
            <a:r>
              <a:rPr sz="1800" b="1" spc="-175">
                <a:solidFill>
                  <a:srgbClr val="FFFFFF"/>
                </a:solidFill>
                <a:latin typeface="Microsoft JhengHei"/>
                <a:cs typeface="Microsoft JhengHei"/>
              </a:rPr>
              <a:t>3</a:t>
            </a:r>
            <a:endParaRPr sz="1800">
              <a:latin typeface="Microsoft JhengHei"/>
              <a:cs typeface="Microsoft JhengHei"/>
            </a:endParaRPr>
          </a:p>
        </p:txBody>
      </p:sp>
      <p:grpSp>
        <p:nvGrpSpPr>
          <p:cNvPr id="25" name="object 25"/>
          <p:cNvGrpSpPr/>
          <p:nvPr/>
        </p:nvGrpSpPr>
        <p:grpSpPr>
          <a:xfrm>
            <a:off x="146690" y="3707479"/>
            <a:ext cx="3825875" cy="1284605"/>
            <a:chOff x="146690" y="3707479"/>
            <a:chExt cx="3825875" cy="1284605"/>
          </a:xfrm>
        </p:grpSpPr>
        <p:pic>
          <p:nvPicPr>
            <p:cNvPr id="26" name="object 26"/>
            <p:cNvPicPr/>
            <p:nvPr/>
          </p:nvPicPr>
          <p:blipFill>
            <a:blip r:embed="rId2"/>
            <a:stretch>
              <a:fillRect/>
            </a:stretch>
          </p:blipFill>
          <p:spPr>
            <a:xfrm>
              <a:off x="146690" y="4304927"/>
              <a:ext cx="3825306" cy="686636"/>
            </a:xfrm>
            <a:prstGeom prst="rect">
              <a:avLst/>
            </a:prstGeom>
          </p:spPr>
        </p:pic>
        <p:pic>
          <p:nvPicPr>
            <p:cNvPr id="27" name="object 27"/>
            <p:cNvPicPr/>
            <p:nvPr/>
          </p:nvPicPr>
          <p:blipFill>
            <a:blip r:embed="rId3"/>
            <a:stretch>
              <a:fillRect/>
            </a:stretch>
          </p:blipFill>
          <p:spPr>
            <a:xfrm>
              <a:off x="351832" y="3707479"/>
              <a:ext cx="3523166" cy="890178"/>
            </a:xfrm>
            <a:prstGeom prst="rect">
              <a:avLst/>
            </a:prstGeom>
          </p:spPr>
        </p:pic>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2710543"/>
            <a:ext cx="9144000" cy="2433320"/>
            <a:chOff x="0" y="2710543"/>
            <a:chExt cx="9144000" cy="2433320"/>
          </a:xfrm>
        </p:grpSpPr>
        <p:sp>
          <p:nvSpPr>
            <p:cNvPr id="3" name="object 3"/>
            <p:cNvSpPr/>
            <p:nvPr/>
          </p:nvSpPr>
          <p:spPr>
            <a:xfrm>
              <a:off x="0" y="2884714"/>
              <a:ext cx="9144000" cy="2259330"/>
            </a:xfrm>
            <a:custGeom>
              <a:rect l="l" t="t" r="r" b="b"/>
              <a:pathLst>
                <a:path w="9144000" h="2259329">
                  <a:moveTo>
                    <a:pt x="0" y="2258785"/>
                  </a:moveTo>
                  <a:lnTo>
                    <a:pt x="9144000" y="2258785"/>
                  </a:lnTo>
                  <a:lnTo>
                    <a:pt x="9144000" y="0"/>
                  </a:lnTo>
                  <a:lnTo>
                    <a:pt x="0" y="0"/>
                  </a:lnTo>
                  <a:lnTo>
                    <a:pt x="0" y="2258785"/>
                  </a:lnTo>
                  <a:close/>
                </a:path>
              </a:pathLst>
            </a:custGeom>
            <a:solidFill>
              <a:srgbClr val="FFFFFF"/>
            </a:solidFill>
          </p:spPr>
          <p:txBody>
            <a:bodyPr wrap="square" lIns="0" tIns="0" rIns="0" bIns="0" rtlCol="0"/>
            <a:lstStyle/>
            <a:p/>
          </p:txBody>
        </p:sp>
        <p:sp>
          <p:nvSpPr>
            <p:cNvPr id="4" name="object 4"/>
            <p:cNvSpPr/>
            <p:nvPr/>
          </p:nvSpPr>
          <p:spPr>
            <a:xfrm>
              <a:off x="0" y="2710543"/>
              <a:ext cx="9144000" cy="174625"/>
            </a:xfrm>
            <a:custGeom>
              <a:rect l="l" t="t" r="r" b="b"/>
              <a:pathLst>
                <a:path w="9144000" h="174625">
                  <a:moveTo>
                    <a:pt x="9144000" y="174170"/>
                  </a:moveTo>
                  <a:lnTo>
                    <a:pt x="0" y="174170"/>
                  </a:lnTo>
                  <a:lnTo>
                    <a:pt x="0" y="0"/>
                  </a:lnTo>
                  <a:lnTo>
                    <a:pt x="9144000" y="0"/>
                  </a:lnTo>
                  <a:lnTo>
                    <a:pt x="9144000" y="174170"/>
                  </a:lnTo>
                  <a:close/>
                </a:path>
              </a:pathLst>
            </a:custGeom>
            <a:solidFill>
              <a:srgbClr val="92D050"/>
            </a:solidFill>
          </p:spPr>
          <p:txBody>
            <a:bodyPr wrap="square" lIns="0" tIns="0" rIns="0" bIns="0" rtlCol="0"/>
            <a:lstStyle/>
            <a:p/>
          </p:txBody>
        </p:sp>
      </p:grpSp>
      <p:sp>
        <p:nvSpPr>
          <p:cNvPr id="5" name="object 5"/>
          <p:cNvSpPr txBox="1"/>
          <p:nvPr/>
        </p:nvSpPr>
        <p:spPr>
          <a:xfrm>
            <a:off x="3329960" y="3453921"/>
            <a:ext cx="3835400" cy="695960"/>
          </a:xfrm>
          <a:prstGeom prst="rect">
            <a:avLst/>
          </a:prstGeom>
        </p:spPr>
        <p:txBody>
          <a:bodyPr vert="horz" wrap="square" lIns="0" tIns="12700" rIns="0" bIns="0" rtlCol="0">
            <a:spAutoFit/>
          </a:bodyPr>
          <a:lstStyle/>
          <a:p>
            <a:pPr marL="12700">
              <a:lnSpc>
                <a:spcPct val="100000"/>
              </a:lnSpc>
              <a:spcBef>
                <a:spcPts val="100"/>
              </a:spcBef>
            </a:pPr>
            <a:r>
              <a:rPr sz="4400">
                <a:solidFill>
                  <a:srgbClr val="00B050"/>
                </a:solidFill>
                <a:latin typeface="宋体"/>
                <a:cs typeface="宋体"/>
              </a:rPr>
              <a:t>肥胖</a:t>
            </a:r>
            <a:r>
              <a:rPr sz="2800">
                <a:solidFill>
                  <a:srgbClr val="00B050"/>
                </a:solidFill>
                <a:latin typeface="宋体"/>
                <a:cs typeface="宋体"/>
              </a:rPr>
              <a:t>的</a:t>
            </a:r>
            <a:r>
              <a:rPr sz="4400">
                <a:solidFill>
                  <a:srgbClr val="00B050"/>
                </a:solidFill>
                <a:latin typeface="宋体"/>
                <a:cs typeface="宋体"/>
              </a:rPr>
              <a:t>影响</a:t>
            </a:r>
            <a:r>
              <a:rPr sz="2800">
                <a:solidFill>
                  <a:srgbClr val="00B050"/>
                </a:solidFill>
                <a:latin typeface="宋体"/>
                <a:cs typeface="宋体"/>
              </a:rPr>
              <a:t>因素</a:t>
            </a:r>
            <a:r>
              <a:rPr sz="4000" spc="-50">
                <a:solidFill>
                  <a:srgbClr val="00B050"/>
                </a:solidFill>
                <a:latin typeface="宋体"/>
                <a:cs typeface="宋体"/>
              </a:rPr>
              <a:t>。</a:t>
            </a:r>
            <a:endParaRPr sz="4000">
              <a:latin typeface="宋体"/>
              <a:cs typeface="宋体"/>
            </a:endParaRPr>
          </a:p>
        </p:txBody>
      </p:sp>
      <p:grpSp>
        <p:nvGrpSpPr>
          <p:cNvPr id="6" name="object 6"/>
          <p:cNvGrpSpPr/>
          <p:nvPr/>
        </p:nvGrpSpPr>
        <p:grpSpPr>
          <a:xfrm>
            <a:off x="2956830" y="743179"/>
            <a:ext cx="3676650" cy="2751455"/>
            <a:chOff x="2956830" y="743179"/>
            <a:chExt cx="3676650" cy="2751455"/>
          </a:xfrm>
        </p:grpSpPr>
        <p:pic>
          <p:nvPicPr>
            <p:cNvPr id="7" name="object 7"/>
            <p:cNvPicPr/>
            <p:nvPr/>
          </p:nvPicPr>
          <p:blipFill>
            <a:blip r:embed="rId2"/>
            <a:stretch>
              <a:fillRect/>
            </a:stretch>
          </p:blipFill>
          <p:spPr>
            <a:xfrm>
              <a:off x="2956830" y="743179"/>
              <a:ext cx="3676649" cy="2751084"/>
            </a:xfrm>
            <a:prstGeom prst="rect">
              <a:avLst/>
            </a:prstGeom>
          </p:spPr>
        </p:pic>
        <p:sp>
          <p:nvSpPr>
            <p:cNvPr id="8" name="object 8"/>
            <p:cNvSpPr/>
            <p:nvPr/>
          </p:nvSpPr>
          <p:spPr>
            <a:xfrm>
              <a:off x="4288685" y="749960"/>
              <a:ext cx="984885" cy="895985"/>
            </a:xfrm>
            <a:custGeom>
              <a:rect l="l" t="t" r="r" b="b"/>
              <a:pathLst>
                <a:path w="984885" h="895985">
                  <a:moveTo>
                    <a:pt x="0" y="895828"/>
                  </a:moveTo>
                  <a:lnTo>
                    <a:pt x="492213" y="0"/>
                  </a:lnTo>
                  <a:lnTo>
                    <a:pt x="984426" y="895828"/>
                  </a:lnTo>
                  <a:lnTo>
                    <a:pt x="0" y="895828"/>
                  </a:lnTo>
                  <a:close/>
                </a:path>
              </a:pathLst>
            </a:custGeom>
            <a:solidFill>
              <a:srgbClr val="FFBD5B"/>
            </a:solidFill>
          </p:spPr>
          <p:txBody>
            <a:bodyPr wrap="square" lIns="0" tIns="0" rIns="0" bIns="0" rtlCol="0"/>
            <a:lstStyle/>
            <a:p/>
          </p:txBody>
        </p:sp>
        <p:sp>
          <p:nvSpPr>
            <p:cNvPr id="9" name="object 9"/>
            <p:cNvSpPr/>
            <p:nvPr/>
          </p:nvSpPr>
          <p:spPr>
            <a:xfrm>
              <a:off x="4288685" y="1645789"/>
              <a:ext cx="984885" cy="895985"/>
            </a:xfrm>
            <a:custGeom>
              <a:rect l="l" t="t" r="r" b="b"/>
              <a:pathLst>
                <a:path w="984885" h="895985">
                  <a:moveTo>
                    <a:pt x="0" y="0"/>
                  </a:moveTo>
                  <a:lnTo>
                    <a:pt x="492213" y="895828"/>
                  </a:lnTo>
                  <a:lnTo>
                    <a:pt x="984426" y="0"/>
                  </a:lnTo>
                  <a:lnTo>
                    <a:pt x="0" y="0"/>
                  </a:lnTo>
                  <a:close/>
                </a:path>
              </a:pathLst>
            </a:custGeom>
            <a:solidFill>
              <a:srgbClr val="FFAA2D"/>
            </a:solidFill>
          </p:spPr>
          <p:txBody>
            <a:bodyPr wrap="square" lIns="0" tIns="0" rIns="0" bIns="0" rtlCol="0"/>
            <a:lstStyle/>
            <a:p/>
          </p:txBody>
        </p:sp>
        <p:sp>
          <p:nvSpPr>
            <p:cNvPr id="10" name="object 10"/>
            <p:cNvSpPr/>
            <p:nvPr/>
          </p:nvSpPr>
          <p:spPr>
            <a:xfrm>
              <a:off x="3800383" y="1639009"/>
              <a:ext cx="984885" cy="895985"/>
            </a:xfrm>
            <a:custGeom>
              <a:rect l="l" t="t" r="r" b="b"/>
              <a:pathLst>
                <a:path w="984885" h="895985">
                  <a:moveTo>
                    <a:pt x="0" y="895828"/>
                  </a:moveTo>
                  <a:lnTo>
                    <a:pt x="492213" y="0"/>
                  </a:lnTo>
                  <a:lnTo>
                    <a:pt x="984425" y="895828"/>
                  </a:lnTo>
                  <a:lnTo>
                    <a:pt x="0" y="895828"/>
                  </a:lnTo>
                  <a:close/>
                </a:path>
              </a:pathLst>
            </a:custGeom>
            <a:solidFill>
              <a:srgbClr val="FFB547"/>
            </a:solidFill>
          </p:spPr>
          <p:txBody>
            <a:bodyPr wrap="square" lIns="0" tIns="0" rIns="0" bIns="0" rtlCol="0"/>
            <a:lstStyle/>
            <a:p/>
          </p:txBody>
        </p:sp>
        <p:sp>
          <p:nvSpPr>
            <p:cNvPr id="11" name="object 11"/>
            <p:cNvSpPr/>
            <p:nvPr/>
          </p:nvSpPr>
          <p:spPr>
            <a:xfrm>
              <a:off x="4778291" y="1639009"/>
              <a:ext cx="984885" cy="895985"/>
            </a:xfrm>
            <a:custGeom>
              <a:rect l="l" t="t" r="r" b="b"/>
              <a:pathLst>
                <a:path w="984885" h="895985">
                  <a:moveTo>
                    <a:pt x="0" y="895828"/>
                  </a:moveTo>
                  <a:lnTo>
                    <a:pt x="492213" y="0"/>
                  </a:lnTo>
                  <a:lnTo>
                    <a:pt x="984425" y="895828"/>
                  </a:lnTo>
                  <a:lnTo>
                    <a:pt x="0" y="895828"/>
                  </a:lnTo>
                  <a:close/>
                </a:path>
              </a:pathLst>
            </a:custGeom>
            <a:solidFill>
              <a:srgbClr val="F29000"/>
            </a:solidFill>
          </p:spPr>
          <p:txBody>
            <a:bodyPr wrap="square" lIns="0" tIns="0" rIns="0" bIns="0" rtlCol="0"/>
            <a:lstStyle/>
            <a:p/>
          </p:txBody>
        </p:sp>
      </p:grpSp>
      <p:sp>
        <p:nvSpPr>
          <p:cNvPr id="12" name="object 12"/>
          <p:cNvSpPr txBox="1"/>
          <p:nvPr/>
        </p:nvSpPr>
        <p:spPr>
          <a:xfrm>
            <a:off x="4606788" y="1138377"/>
            <a:ext cx="305435" cy="391160"/>
          </a:xfrm>
          <a:prstGeom prst="rect">
            <a:avLst/>
          </a:prstGeom>
        </p:spPr>
        <p:txBody>
          <a:bodyPr vert="horz" wrap="square" lIns="0" tIns="12700" rIns="0" bIns="0" rtlCol="0">
            <a:spAutoFit/>
          </a:bodyPr>
          <a:lstStyle/>
          <a:p>
            <a:pPr marL="12700">
              <a:lnSpc>
                <a:spcPct val="100000"/>
              </a:lnSpc>
              <a:spcBef>
                <a:spcPts val="100"/>
              </a:spcBef>
            </a:pPr>
            <a:r>
              <a:rPr sz="2400" spc="-25">
                <a:solidFill>
                  <a:srgbClr val="FFFFFF"/>
                </a:solidFill>
                <a:latin typeface="Impact"/>
                <a:cs typeface="Impact"/>
              </a:rPr>
              <a:t>01</a:t>
            </a:r>
            <a:endParaRPr sz="2400">
              <a:latin typeface="Impact"/>
              <a:cs typeface="Impact"/>
            </a:endParaRPr>
          </a:p>
        </p:txBody>
      </p:sp>
      <p:sp>
        <p:nvSpPr>
          <p:cNvPr id="13" name="object 13"/>
          <p:cNvSpPr txBox="1"/>
          <p:nvPr/>
        </p:nvSpPr>
        <p:spPr>
          <a:xfrm>
            <a:off x="4533057" y="1444539"/>
            <a:ext cx="473075" cy="162560"/>
          </a:xfrm>
          <a:prstGeom prst="rect">
            <a:avLst/>
          </a:prstGeom>
        </p:spPr>
        <p:txBody>
          <a:bodyPr vert="horz" wrap="square" lIns="0" tIns="12700" rIns="0" bIns="0" rtlCol="0">
            <a:spAutoFit/>
          </a:bodyPr>
          <a:lstStyle/>
          <a:p>
            <a:pPr marL="12700">
              <a:lnSpc>
                <a:spcPct val="100000"/>
              </a:lnSpc>
              <a:spcBef>
                <a:spcPts val="100"/>
              </a:spcBef>
            </a:pPr>
            <a:r>
              <a:rPr sz="900" spc="-10">
                <a:solidFill>
                  <a:srgbClr val="FFFFFF"/>
                </a:solidFill>
                <a:latin typeface="微软雅黑"/>
                <a:cs typeface="微软雅黑"/>
              </a:rPr>
              <a:t>OPTION</a:t>
            </a:r>
            <a:endParaRPr sz="900">
              <a:latin typeface="微软雅黑"/>
              <a:cs typeface="微软雅黑"/>
            </a:endParaRPr>
          </a:p>
        </p:txBody>
      </p:sp>
      <p:sp>
        <p:nvSpPr>
          <p:cNvPr id="14" name="object 14"/>
          <p:cNvSpPr txBox="1"/>
          <p:nvPr/>
        </p:nvSpPr>
        <p:spPr>
          <a:xfrm>
            <a:off x="3882904" y="1725481"/>
            <a:ext cx="1854200" cy="574040"/>
          </a:xfrm>
          <a:prstGeom prst="rect">
            <a:avLst/>
          </a:prstGeom>
        </p:spPr>
        <p:txBody>
          <a:bodyPr vert="horz" wrap="square" lIns="0" tIns="12700" rIns="0" bIns="0" rtlCol="0">
            <a:spAutoFit/>
          </a:bodyPr>
          <a:lstStyle/>
          <a:p>
            <a:pPr marL="12700">
              <a:lnSpc>
                <a:spcPct val="100000"/>
              </a:lnSpc>
              <a:spcBef>
                <a:spcPts val="100"/>
              </a:spcBef>
            </a:pPr>
            <a:r>
              <a:rPr sz="3600" b="1" spc="-15">
                <a:solidFill>
                  <a:srgbClr val="FFFFFF"/>
                </a:solidFill>
                <a:latin typeface="Microsoft JhengHei"/>
                <a:cs typeface="Microsoft JhengHei"/>
              </a:rPr>
              <a:t>影响因素</a:t>
            </a:r>
            <a:endParaRPr sz="3600">
              <a:latin typeface="Microsoft JhengHei"/>
              <a:cs typeface="Microsoft JhengHei"/>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2676525" y="1283887"/>
            <a:ext cx="3658235" cy="3365500"/>
            <a:chOff x="2676525" y="1283887"/>
            <a:chExt cx="3658235" cy="3365500"/>
          </a:xfrm>
        </p:grpSpPr>
        <p:sp>
          <p:nvSpPr>
            <p:cNvPr id="3" name="object 3"/>
            <p:cNvSpPr/>
            <p:nvPr/>
          </p:nvSpPr>
          <p:spPr>
            <a:xfrm>
              <a:off x="3446904" y="3197442"/>
              <a:ext cx="1251585" cy="1162050"/>
            </a:xfrm>
            <a:custGeom>
              <a:rect l="l" t="t" r="r" b="b"/>
              <a:pathLst>
                <a:path w="1251585" h="1162050">
                  <a:moveTo>
                    <a:pt x="963026" y="1162024"/>
                  </a:moveTo>
                  <a:lnTo>
                    <a:pt x="414663" y="1162024"/>
                  </a:lnTo>
                  <a:lnTo>
                    <a:pt x="365262" y="1155982"/>
                  </a:lnTo>
                  <a:lnTo>
                    <a:pt x="316828" y="1138914"/>
                  </a:lnTo>
                  <a:lnTo>
                    <a:pt x="271690" y="1112413"/>
                  </a:lnTo>
                  <a:lnTo>
                    <a:pt x="232178" y="1078070"/>
                  </a:lnTo>
                  <a:lnTo>
                    <a:pt x="200624" y="1037476"/>
                  </a:lnTo>
                  <a:lnTo>
                    <a:pt x="179358" y="992221"/>
                  </a:lnTo>
                  <a:lnTo>
                    <a:pt x="9529" y="470538"/>
                  </a:lnTo>
                  <a:lnTo>
                    <a:pt x="0" y="421381"/>
                  </a:lnTo>
                  <a:lnTo>
                    <a:pt x="1496" y="369838"/>
                  </a:lnTo>
                  <a:lnTo>
                    <a:pt x="13110" y="318636"/>
                  </a:lnTo>
                  <a:lnTo>
                    <a:pt x="33931" y="270502"/>
                  </a:lnTo>
                  <a:lnTo>
                    <a:pt x="63051" y="228165"/>
                  </a:lnTo>
                  <a:lnTo>
                    <a:pt x="99559" y="194352"/>
                  </a:lnTo>
                  <a:lnTo>
                    <a:pt x="246880" y="87970"/>
                  </a:lnTo>
                  <a:lnTo>
                    <a:pt x="621322" y="87970"/>
                  </a:lnTo>
                  <a:lnTo>
                    <a:pt x="671964" y="81417"/>
                  </a:lnTo>
                  <a:lnTo>
                    <a:pt x="721071" y="63164"/>
                  </a:lnTo>
                  <a:lnTo>
                    <a:pt x="766342" y="35322"/>
                  </a:lnTo>
                  <a:lnTo>
                    <a:pt x="805474" y="0"/>
                  </a:lnTo>
                  <a:lnTo>
                    <a:pt x="829872" y="39981"/>
                  </a:lnTo>
                  <a:lnTo>
                    <a:pt x="857511" y="77544"/>
                  </a:lnTo>
                  <a:lnTo>
                    <a:pt x="888195" y="112481"/>
                  </a:lnTo>
                  <a:lnTo>
                    <a:pt x="921727" y="144582"/>
                  </a:lnTo>
                  <a:lnTo>
                    <a:pt x="957910" y="173638"/>
                  </a:lnTo>
                  <a:lnTo>
                    <a:pt x="996550" y="199442"/>
                  </a:lnTo>
                  <a:lnTo>
                    <a:pt x="1037448" y="221785"/>
                  </a:lnTo>
                  <a:lnTo>
                    <a:pt x="1080408" y="240457"/>
                  </a:lnTo>
                  <a:lnTo>
                    <a:pt x="1125235" y="255250"/>
                  </a:lnTo>
                  <a:lnTo>
                    <a:pt x="1171731" y="265956"/>
                  </a:lnTo>
                  <a:lnTo>
                    <a:pt x="1150451" y="305956"/>
                  </a:lnTo>
                  <a:lnTo>
                    <a:pt x="1136047" y="348803"/>
                  </a:lnTo>
                  <a:lnTo>
                    <a:pt x="1129008" y="392928"/>
                  </a:lnTo>
                  <a:lnTo>
                    <a:pt x="1129826" y="436757"/>
                  </a:lnTo>
                  <a:lnTo>
                    <a:pt x="1138993" y="478721"/>
                  </a:lnTo>
                  <a:lnTo>
                    <a:pt x="1251530" y="826510"/>
                  </a:lnTo>
                  <a:lnTo>
                    <a:pt x="1198331" y="992221"/>
                  </a:lnTo>
                  <a:lnTo>
                    <a:pt x="1177064" y="1037476"/>
                  </a:lnTo>
                  <a:lnTo>
                    <a:pt x="1145510" y="1078070"/>
                  </a:lnTo>
                  <a:lnTo>
                    <a:pt x="1105999" y="1112413"/>
                  </a:lnTo>
                  <a:lnTo>
                    <a:pt x="1060861" y="1138914"/>
                  </a:lnTo>
                  <a:lnTo>
                    <a:pt x="1012427" y="1155982"/>
                  </a:lnTo>
                  <a:lnTo>
                    <a:pt x="963026" y="1162024"/>
                  </a:lnTo>
                  <a:close/>
                </a:path>
              </a:pathLst>
            </a:custGeom>
            <a:solidFill>
              <a:srgbClr val="00B050"/>
            </a:solidFill>
          </p:spPr>
          <p:txBody>
            <a:bodyPr wrap="square" lIns="0" tIns="0" rIns="0" bIns="0" rtlCol="0"/>
            <a:lstStyle/>
            <a:p/>
          </p:txBody>
        </p:sp>
        <p:sp>
          <p:nvSpPr>
            <p:cNvPr id="4" name="object 4"/>
            <p:cNvSpPr/>
            <p:nvPr/>
          </p:nvSpPr>
          <p:spPr>
            <a:xfrm>
              <a:off x="3446904" y="3197442"/>
              <a:ext cx="1251585" cy="1162050"/>
            </a:xfrm>
            <a:custGeom>
              <a:rect l="l" t="t" r="r" b="b"/>
              <a:pathLst>
                <a:path w="1251585" h="1162050">
                  <a:moveTo>
                    <a:pt x="1171731" y="265956"/>
                  </a:moveTo>
                  <a:lnTo>
                    <a:pt x="1125235" y="255250"/>
                  </a:lnTo>
                  <a:lnTo>
                    <a:pt x="1080408" y="240457"/>
                  </a:lnTo>
                  <a:lnTo>
                    <a:pt x="1037448" y="221785"/>
                  </a:lnTo>
                  <a:lnTo>
                    <a:pt x="996550" y="199442"/>
                  </a:lnTo>
                  <a:lnTo>
                    <a:pt x="957910" y="173638"/>
                  </a:lnTo>
                  <a:lnTo>
                    <a:pt x="921727" y="144582"/>
                  </a:lnTo>
                  <a:lnTo>
                    <a:pt x="888195" y="112481"/>
                  </a:lnTo>
                  <a:lnTo>
                    <a:pt x="857511" y="77544"/>
                  </a:lnTo>
                  <a:lnTo>
                    <a:pt x="829872" y="39981"/>
                  </a:lnTo>
                  <a:lnTo>
                    <a:pt x="805474" y="0"/>
                  </a:lnTo>
                  <a:lnTo>
                    <a:pt x="766342" y="35322"/>
                  </a:lnTo>
                  <a:lnTo>
                    <a:pt x="721071" y="63164"/>
                  </a:lnTo>
                  <a:lnTo>
                    <a:pt x="671964" y="81417"/>
                  </a:lnTo>
                  <a:lnTo>
                    <a:pt x="621322" y="87970"/>
                  </a:lnTo>
                  <a:lnTo>
                    <a:pt x="404848" y="87970"/>
                  </a:lnTo>
                  <a:lnTo>
                    <a:pt x="293685" y="87970"/>
                  </a:lnTo>
                  <a:lnTo>
                    <a:pt x="252731" y="87970"/>
                  </a:lnTo>
                  <a:lnTo>
                    <a:pt x="246880" y="87970"/>
                  </a:lnTo>
                  <a:lnTo>
                    <a:pt x="161710" y="149472"/>
                  </a:lnTo>
                  <a:lnTo>
                    <a:pt x="117974" y="181055"/>
                  </a:lnTo>
                  <a:lnTo>
                    <a:pt x="101861" y="192690"/>
                  </a:lnTo>
                  <a:lnTo>
                    <a:pt x="99559" y="194352"/>
                  </a:lnTo>
                  <a:lnTo>
                    <a:pt x="63051" y="228165"/>
                  </a:lnTo>
                  <a:lnTo>
                    <a:pt x="33931" y="270502"/>
                  </a:lnTo>
                  <a:lnTo>
                    <a:pt x="13110" y="318636"/>
                  </a:lnTo>
                  <a:lnTo>
                    <a:pt x="1496" y="369838"/>
                  </a:lnTo>
                  <a:lnTo>
                    <a:pt x="0" y="421381"/>
                  </a:lnTo>
                  <a:lnTo>
                    <a:pt x="9529" y="470538"/>
                  </a:lnTo>
                  <a:lnTo>
                    <a:pt x="107711" y="772136"/>
                  </a:lnTo>
                  <a:lnTo>
                    <a:pt x="158129" y="927011"/>
                  </a:lnTo>
                  <a:lnTo>
                    <a:pt x="176704" y="984070"/>
                  </a:lnTo>
                  <a:lnTo>
                    <a:pt x="179358" y="992221"/>
                  </a:lnTo>
                  <a:lnTo>
                    <a:pt x="200624" y="1037476"/>
                  </a:lnTo>
                  <a:lnTo>
                    <a:pt x="232178" y="1078070"/>
                  </a:lnTo>
                  <a:lnTo>
                    <a:pt x="271690" y="1112413"/>
                  </a:lnTo>
                  <a:lnTo>
                    <a:pt x="316828" y="1138914"/>
                  </a:lnTo>
                  <a:lnTo>
                    <a:pt x="365262" y="1155982"/>
                  </a:lnTo>
                  <a:lnTo>
                    <a:pt x="414663" y="1162024"/>
                  </a:lnTo>
                  <a:lnTo>
                    <a:pt x="731685" y="1162024"/>
                  </a:lnTo>
                  <a:lnTo>
                    <a:pt x="894481" y="1162024"/>
                  </a:lnTo>
                  <a:lnTo>
                    <a:pt x="954458" y="1162024"/>
                  </a:lnTo>
                  <a:lnTo>
                    <a:pt x="963026" y="1162024"/>
                  </a:lnTo>
                  <a:lnTo>
                    <a:pt x="1012427" y="1155982"/>
                  </a:lnTo>
                  <a:lnTo>
                    <a:pt x="1060861" y="1138914"/>
                  </a:lnTo>
                  <a:lnTo>
                    <a:pt x="1105999" y="1112413"/>
                  </a:lnTo>
                  <a:lnTo>
                    <a:pt x="1145510" y="1078070"/>
                  </a:lnTo>
                  <a:lnTo>
                    <a:pt x="1177064" y="1037476"/>
                  </a:lnTo>
                  <a:lnTo>
                    <a:pt x="1198331" y="992221"/>
                  </a:lnTo>
                  <a:lnTo>
                    <a:pt x="1229087" y="896420"/>
                  </a:lnTo>
                  <a:lnTo>
                    <a:pt x="1244880" y="847224"/>
                  </a:lnTo>
                  <a:lnTo>
                    <a:pt x="1250699" y="829100"/>
                  </a:lnTo>
                  <a:lnTo>
                    <a:pt x="1251530" y="826510"/>
                  </a:lnTo>
                  <a:lnTo>
                    <a:pt x="1186470" y="625445"/>
                  </a:lnTo>
                  <a:lnTo>
                    <a:pt x="1153060" y="522195"/>
                  </a:lnTo>
                  <a:lnTo>
                    <a:pt x="1140752" y="484155"/>
                  </a:lnTo>
                  <a:lnTo>
                    <a:pt x="1138993" y="478721"/>
                  </a:lnTo>
                  <a:lnTo>
                    <a:pt x="1129826" y="436757"/>
                  </a:lnTo>
                  <a:lnTo>
                    <a:pt x="1129008" y="392928"/>
                  </a:lnTo>
                  <a:lnTo>
                    <a:pt x="1136047" y="348803"/>
                  </a:lnTo>
                  <a:lnTo>
                    <a:pt x="1150451" y="305956"/>
                  </a:lnTo>
                  <a:lnTo>
                    <a:pt x="1171731" y="265956"/>
                  </a:lnTo>
                </a:path>
              </a:pathLst>
            </a:custGeom>
            <a:ln w="38100">
              <a:solidFill>
                <a:srgbClr val="FFFFFF"/>
              </a:solidFill>
            </a:ln>
          </p:spPr>
          <p:txBody>
            <a:bodyPr wrap="square" lIns="0" tIns="0" rIns="0" bIns="0" rtlCol="0"/>
            <a:lstStyle/>
            <a:p/>
          </p:txBody>
        </p:sp>
        <p:sp>
          <p:nvSpPr>
            <p:cNvPr id="5" name="object 5"/>
            <p:cNvSpPr/>
            <p:nvPr/>
          </p:nvSpPr>
          <p:spPr>
            <a:xfrm>
              <a:off x="3038122" y="1940950"/>
              <a:ext cx="1220470" cy="1334770"/>
            </a:xfrm>
            <a:custGeom>
              <a:rect l="l" t="t" r="r" b="b"/>
              <a:pathLst>
                <a:path w="1220470" h="1334770">
                  <a:moveTo>
                    <a:pt x="960646" y="1334765"/>
                  </a:moveTo>
                  <a:lnTo>
                    <a:pt x="414519" y="1334765"/>
                  </a:lnTo>
                  <a:lnTo>
                    <a:pt x="371434" y="1330183"/>
                  </a:lnTo>
                  <a:lnTo>
                    <a:pt x="329064" y="1317154"/>
                  </a:lnTo>
                  <a:lnTo>
                    <a:pt x="288877" y="1296752"/>
                  </a:lnTo>
                  <a:lnTo>
                    <a:pt x="252340" y="1270049"/>
                  </a:lnTo>
                  <a:lnTo>
                    <a:pt x="220919" y="1238121"/>
                  </a:lnTo>
                  <a:lnTo>
                    <a:pt x="196082" y="1202041"/>
                  </a:lnTo>
                  <a:lnTo>
                    <a:pt x="179296" y="1162882"/>
                  </a:lnTo>
                  <a:lnTo>
                    <a:pt x="9526" y="641094"/>
                  </a:lnTo>
                  <a:lnTo>
                    <a:pt x="0" y="591928"/>
                  </a:lnTo>
                  <a:lnTo>
                    <a:pt x="1496" y="540375"/>
                  </a:lnTo>
                  <a:lnTo>
                    <a:pt x="13105" y="489162"/>
                  </a:lnTo>
                  <a:lnTo>
                    <a:pt x="33919" y="441019"/>
                  </a:lnTo>
                  <a:lnTo>
                    <a:pt x="63029" y="398674"/>
                  </a:lnTo>
                  <a:lnTo>
                    <a:pt x="99524" y="364854"/>
                  </a:lnTo>
                  <a:lnTo>
                    <a:pt x="541335" y="43597"/>
                  </a:lnTo>
                  <a:lnTo>
                    <a:pt x="578361" y="21798"/>
                  </a:lnTo>
                  <a:lnTo>
                    <a:pt x="619896" y="7266"/>
                  </a:lnTo>
                  <a:lnTo>
                    <a:pt x="664185" y="0"/>
                  </a:lnTo>
                  <a:lnTo>
                    <a:pt x="709477" y="0"/>
                  </a:lnTo>
                  <a:lnTo>
                    <a:pt x="754017" y="7266"/>
                  </a:lnTo>
                  <a:lnTo>
                    <a:pt x="796052" y="21798"/>
                  </a:lnTo>
                  <a:lnTo>
                    <a:pt x="833830" y="43597"/>
                  </a:lnTo>
                  <a:lnTo>
                    <a:pt x="981100" y="150000"/>
                  </a:lnTo>
                  <a:lnTo>
                    <a:pt x="1095643" y="506044"/>
                  </a:lnTo>
                  <a:lnTo>
                    <a:pt x="1114851" y="548823"/>
                  </a:lnTo>
                  <a:lnTo>
                    <a:pt x="1143455" y="587381"/>
                  </a:lnTo>
                  <a:lnTo>
                    <a:pt x="1179346" y="620568"/>
                  </a:lnTo>
                  <a:lnTo>
                    <a:pt x="1220414" y="647233"/>
                  </a:lnTo>
                  <a:lnTo>
                    <a:pt x="1189860" y="683254"/>
                  </a:lnTo>
                  <a:lnTo>
                    <a:pt x="1162759" y="722080"/>
                  </a:lnTo>
                  <a:lnTo>
                    <a:pt x="1139300" y="763448"/>
                  </a:lnTo>
                  <a:lnTo>
                    <a:pt x="1119677" y="807095"/>
                  </a:lnTo>
                  <a:lnTo>
                    <a:pt x="1104080" y="852755"/>
                  </a:lnTo>
                  <a:lnTo>
                    <a:pt x="1092703" y="900166"/>
                  </a:lnTo>
                  <a:lnTo>
                    <a:pt x="1085736" y="949063"/>
                  </a:lnTo>
                  <a:lnTo>
                    <a:pt x="1083371" y="999184"/>
                  </a:lnTo>
                  <a:lnTo>
                    <a:pt x="1083754" y="1020350"/>
                  </a:lnTo>
                  <a:lnTo>
                    <a:pt x="1086822" y="1061914"/>
                  </a:lnTo>
                  <a:lnTo>
                    <a:pt x="1098711" y="1125634"/>
                  </a:lnTo>
                  <a:lnTo>
                    <a:pt x="1110984" y="1167230"/>
                  </a:lnTo>
                  <a:lnTo>
                    <a:pt x="1126324" y="1207675"/>
                  </a:lnTo>
                  <a:lnTo>
                    <a:pt x="1144733" y="1246777"/>
                  </a:lnTo>
                  <a:lnTo>
                    <a:pt x="1105614" y="1282107"/>
                  </a:lnTo>
                  <a:lnTo>
                    <a:pt x="1060359" y="1309955"/>
                  </a:lnTo>
                  <a:lnTo>
                    <a:pt x="1011269" y="1328211"/>
                  </a:lnTo>
                  <a:lnTo>
                    <a:pt x="960646" y="1334765"/>
                  </a:lnTo>
                  <a:close/>
                </a:path>
              </a:pathLst>
            </a:custGeom>
            <a:solidFill>
              <a:srgbClr val="FFC000"/>
            </a:solidFill>
          </p:spPr>
          <p:txBody>
            <a:bodyPr wrap="square" lIns="0" tIns="0" rIns="0" bIns="0" rtlCol="0"/>
            <a:lstStyle/>
            <a:p/>
          </p:txBody>
        </p:sp>
        <p:sp>
          <p:nvSpPr>
            <p:cNvPr id="6" name="object 6"/>
            <p:cNvSpPr/>
            <p:nvPr/>
          </p:nvSpPr>
          <p:spPr>
            <a:xfrm>
              <a:off x="3038122" y="1940950"/>
              <a:ext cx="1220470" cy="1334770"/>
            </a:xfrm>
            <a:custGeom>
              <a:rect l="l" t="t" r="r" b="b"/>
              <a:pathLst>
                <a:path w="1220470" h="1334770">
                  <a:moveTo>
                    <a:pt x="1083371" y="999184"/>
                  </a:moveTo>
                  <a:lnTo>
                    <a:pt x="1085736" y="949063"/>
                  </a:lnTo>
                  <a:lnTo>
                    <a:pt x="1092703" y="900166"/>
                  </a:lnTo>
                  <a:lnTo>
                    <a:pt x="1104080" y="852755"/>
                  </a:lnTo>
                  <a:lnTo>
                    <a:pt x="1119677" y="807095"/>
                  </a:lnTo>
                  <a:lnTo>
                    <a:pt x="1139300" y="763448"/>
                  </a:lnTo>
                  <a:lnTo>
                    <a:pt x="1162759" y="722080"/>
                  </a:lnTo>
                  <a:lnTo>
                    <a:pt x="1189860" y="683254"/>
                  </a:lnTo>
                  <a:lnTo>
                    <a:pt x="1220414" y="647233"/>
                  </a:lnTo>
                  <a:lnTo>
                    <a:pt x="1179346" y="620568"/>
                  </a:lnTo>
                  <a:lnTo>
                    <a:pt x="1143455" y="587381"/>
                  </a:lnTo>
                  <a:lnTo>
                    <a:pt x="1114851" y="548823"/>
                  </a:lnTo>
                  <a:lnTo>
                    <a:pt x="1095643" y="506044"/>
                  </a:lnTo>
                  <a:lnTo>
                    <a:pt x="1029423" y="300206"/>
                  </a:lnTo>
                  <a:lnTo>
                    <a:pt x="995418" y="194506"/>
                  </a:lnTo>
                  <a:lnTo>
                    <a:pt x="982889" y="155564"/>
                  </a:lnTo>
                  <a:lnTo>
                    <a:pt x="981100" y="150000"/>
                  </a:lnTo>
                  <a:lnTo>
                    <a:pt x="895959" y="88486"/>
                  </a:lnTo>
                  <a:lnTo>
                    <a:pt x="852238" y="56897"/>
                  </a:lnTo>
                  <a:lnTo>
                    <a:pt x="836131" y="45259"/>
                  </a:lnTo>
                  <a:lnTo>
                    <a:pt x="833830" y="43597"/>
                  </a:lnTo>
                  <a:lnTo>
                    <a:pt x="796052" y="21798"/>
                  </a:lnTo>
                  <a:lnTo>
                    <a:pt x="754017" y="7266"/>
                  </a:lnTo>
                  <a:lnTo>
                    <a:pt x="709477" y="0"/>
                  </a:lnTo>
                  <a:lnTo>
                    <a:pt x="664185" y="0"/>
                  </a:lnTo>
                  <a:lnTo>
                    <a:pt x="619896" y="7266"/>
                  </a:lnTo>
                  <a:lnTo>
                    <a:pt x="578361" y="21798"/>
                  </a:lnTo>
                  <a:lnTo>
                    <a:pt x="541335" y="43597"/>
                  </a:lnTo>
                  <a:lnTo>
                    <a:pt x="285913" y="229324"/>
                  </a:lnTo>
                  <a:lnTo>
                    <a:pt x="154751" y="324697"/>
                  </a:lnTo>
                  <a:lnTo>
                    <a:pt x="106428" y="359834"/>
                  </a:lnTo>
                  <a:lnTo>
                    <a:pt x="99524" y="364854"/>
                  </a:lnTo>
                  <a:lnTo>
                    <a:pt x="63029" y="398674"/>
                  </a:lnTo>
                  <a:lnTo>
                    <a:pt x="33919" y="441019"/>
                  </a:lnTo>
                  <a:lnTo>
                    <a:pt x="13105" y="489162"/>
                  </a:lnTo>
                  <a:lnTo>
                    <a:pt x="1496" y="540375"/>
                  </a:lnTo>
                  <a:lnTo>
                    <a:pt x="0" y="591928"/>
                  </a:lnTo>
                  <a:lnTo>
                    <a:pt x="9526" y="641094"/>
                  </a:lnTo>
                  <a:lnTo>
                    <a:pt x="107674" y="942753"/>
                  </a:lnTo>
                  <a:lnTo>
                    <a:pt x="158074" y="1097659"/>
                  </a:lnTo>
                  <a:lnTo>
                    <a:pt x="176643" y="1154729"/>
                  </a:lnTo>
                  <a:lnTo>
                    <a:pt x="179296" y="1162882"/>
                  </a:lnTo>
                  <a:lnTo>
                    <a:pt x="196082" y="1202041"/>
                  </a:lnTo>
                  <a:lnTo>
                    <a:pt x="220919" y="1238121"/>
                  </a:lnTo>
                  <a:lnTo>
                    <a:pt x="252340" y="1270049"/>
                  </a:lnTo>
                  <a:lnTo>
                    <a:pt x="288877" y="1296752"/>
                  </a:lnTo>
                  <a:lnTo>
                    <a:pt x="329064" y="1317154"/>
                  </a:lnTo>
                  <a:lnTo>
                    <a:pt x="371434" y="1330183"/>
                  </a:lnTo>
                  <a:lnTo>
                    <a:pt x="414519" y="1334765"/>
                  </a:lnTo>
                  <a:lnTo>
                    <a:pt x="513849" y="1334765"/>
                  </a:lnTo>
                  <a:lnTo>
                    <a:pt x="564857" y="1334765"/>
                  </a:lnTo>
                  <a:lnTo>
                    <a:pt x="583649" y="1334765"/>
                  </a:lnTo>
                  <a:lnTo>
                    <a:pt x="586334" y="1334765"/>
                  </a:lnTo>
                  <a:lnTo>
                    <a:pt x="802733" y="1334765"/>
                  </a:lnTo>
                  <a:lnTo>
                    <a:pt x="913857" y="1334765"/>
                  </a:lnTo>
                  <a:lnTo>
                    <a:pt x="954797" y="1334765"/>
                  </a:lnTo>
                  <a:lnTo>
                    <a:pt x="960646" y="1334765"/>
                  </a:lnTo>
                  <a:lnTo>
                    <a:pt x="1011269" y="1328211"/>
                  </a:lnTo>
                  <a:lnTo>
                    <a:pt x="1060359" y="1309955"/>
                  </a:lnTo>
                  <a:lnTo>
                    <a:pt x="1105614" y="1282107"/>
                  </a:lnTo>
                  <a:lnTo>
                    <a:pt x="1144733" y="1246777"/>
                  </a:lnTo>
                  <a:lnTo>
                    <a:pt x="1126324" y="1207675"/>
                  </a:lnTo>
                  <a:lnTo>
                    <a:pt x="1110984" y="1167230"/>
                  </a:lnTo>
                  <a:lnTo>
                    <a:pt x="1098711" y="1125634"/>
                  </a:lnTo>
                  <a:lnTo>
                    <a:pt x="1089507" y="1083079"/>
                  </a:lnTo>
                  <a:lnTo>
                    <a:pt x="1086822" y="1061914"/>
                  </a:lnTo>
                  <a:lnTo>
                    <a:pt x="1084905" y="1041132"/>
                  </a:lnTo>
                  <a:lnTo>
                    <a:pt x="1083754" y="1020350"/>
                  </a:lnTo>
                  <a:lnTo>
                    <a:pt x="1083371" y="999184"/>
                  </a:lnTo>
                </a:path>
              </a:pathLst>
            </a:custGeom>
            <a:ln w="38100">
              <a:solidFill>
                <a:srgbClr val="FFFFFF"/>
              </a:solidFill>
            </a:ln>
          </p:spPr>
          <p:txBody>
            <a:bodyPr wrap="square" lIns="0" tIns="0" rIns="0" bIns="0" rtlCol="0"/>
            <a:lstStyle/>
            <a:p/>
          </p:txBody>
        </p:sp>
        <p:sp>
          <p:nvSpPr>
            <p:cNvPr id="7" name="object 7"/>
            <p:cNvSpPr/>
            <p:nvPr/>
          </p:nvSpPr>
          <p:spPr>
            <a:xfrm>
              <a:off x="4532442" y="3193091"/>
              <a:ext cx="1376680" cy="1156335"/>
            </a:xfrm>
            <a:custGeom>
              <a:rect l="l" t="t" r="r" b="b"/>
              <a:pathLst>
                <a:path w="1376679" h="1156335">
                  <a:moveTo>
                    <a:pt x="1339404" y="257792"/>
                  </a:moveTo>
                  <a:lnTo>
                    <a:pt x="136882" y="257792"/>
                  </a:lnTo>
                  <a:lnTo>
                    <a:pt x="156485" y="257440"/>
                  </a:lnTo>
                  <a:lnTo>
                    <a:pt x="175513" y="256513"/>
                  </a:lnTo>
                  <a:lnTo>
                    <a:pt x="260289" y="244221"/>
                  </a:lnTo>
                  <a:lnTo>
                    <a:pt x="306200" y="230654"/>
                  </a:lnTo>
                  <a:lnTo>
                    <a:pt x="350171" y="213208"/>
                  </a:lnTo>
                  <a:lnTo>
                    <a:pt x="392030" y="192092"/>
                  </a:lnTo>
                  <a:lnTo>
                    <a:pt x="431605" y="167513"/>
                  </a:lnTo>
                  <a:lnTo>
                    <a:pt x="468724" y="139682"/>
                  </a:lnTo>
                  <a:lnTo>
                    <a:pt x="503214" y="108806"/>
                  </a:lnTo>
                  <a:lnTo>
                    <a:pt x="534905" y="75095"/>
                  </a:lnTo>
                  <a:lnTo>
                    <a:pt x="563624" y="38756"/>
                  </a:lnTo>
                  <a:lnTo>
                    <a:pt x="589200" y="0"/>
                  </a:lnTo>
                  <a:lnTo>
                    <a:pt x="628311" y="33822"/>
                  </a:lnTo>
                  <a:lnTo>
                    <a:pt x="673370" y="60356"/>
                  </a:lnTo>
                  <a:lnTo>
                    <a:pt x="721883" y="77682"/>
                  </a:lnTo>
                  <a:lnTo>
                    <a:pt x="771355" y="83884"/>
                  </a:lnTo>
                  <a:lnTo>
                    <a:pt x="1137712" y="83884"/>
                  </a:lnTo>
                  <a:lnTo>
                    <a:pt x="1276886" y="186183"/>
                  </a:lnTo>
                  <a:lnTo>
                    <a:pt x="1313405" y="219998"/>
                  </a:lnTo>
                  <a:lnTo>
                    <a:pt x="1339404" y="257792"/>
                  </a:lnTo>
                  <a:close/>
                </a:path>
                <a:path w="1376679" h="1156335">
                  <a:moveTo>
                    <a:pt x="963743" y="1155973"/>
                  </a:moveTo>
                  <a:lnTo>
                    <a:pt x="415231" y="1155973"/>
                  </a:lnTo>
                  <a:lnTo>
                    <a:pt x="365106" y="1149778"/>
                  </a:lnTo>
                  <a:lnTo>
                    <a:pt x="316460" y="1132330"/>
                  </a:lnTo>
                  <a:lnTo>
                    <a:pt x="271452" y="1105335"/>
                  </a:lnTo>
                  <a:lnTo>
                    <a:pt x="232242" y="1070497"/>
                  </a:lnTo>
                  <a:lnTo>
                    <a:pt x="200993" y="1029520"/>
                  </a:lnTo>
                  <a:lnTo>
                    <a:pt x="179862" y="984111"/>
                  </a:lnTo>
                  <a:lnTo>
                    <a:pt x="122555" y="810204"/>
                  </a:lnTo>
                  <a:lnTo>
                    <a:pt x="9987" y="462389"/>
                  </a:lnTo>
                  <a:lnTo>
                    <a:pt x="818" y="420422"/>
                  </a:lnTo>
                  <a:lnTo>
                    <a:pt x="0" y="376589"/>
                  </a:lnTo>
                  <a:lnTo>
                    <a:pt x="7040" y="332462"/>
                  </a:lnTo>
                  <a:lnTo>
                    <a:pt x="21449" y="289611"/>
                  </a:lnTo>
                  <a:lnTo>
                    <a:pt x="42734" y="249608"/>
                  </a:lnTo>
                  <a:lnTo>
                    <a:pt x="65792" y="253476"/>
                  </a:lnTo>
                  <a:lnTo>
                    <a:pt x="89041" y="256002"/>
                  </a:lnTo>
                  <a:lnTo>
                    <a:pt x="112673" y="257376"/>
                  </a:lnTo>
                  <a:lnTo>
                    <a:pt x="136882" y="257792"/>
                  </a:lnTo>
                  <a:lnTo>
                    <a:pt x="1339404" y="257792"/>
                  </a:lnTo>
                  <a:lnTo>
                    <a:pt x="1342532" y="262338"/>
                  </a:lnTo>
                  <a:lnTo>
                    <a:pt x="1363359" y="310476"/>
                  </a:lnTo>
                  <a:lnTo>
                    <a:pt x="1374976" y="361682"/>
                  </a:lnTo>
                  <a:lnTo>
                    <a:pt x="1376473" y="413229"/>
                  </a:lnTo>
                  <a:lnTo>
                    <a:pt x="1366941" y="462389"/>
                  </a:lnTo>
                  <a:lnTo>
                    <a:pt x="1199112" y="984111"/>
                  </a:lnTo>
                  <a:lnTo>
                    <a:pt x="1177840" y="1029520"/>
                  </a:lnTo>
                  <a:lnTo>
                    <a:pt x="1146277" y="1070497"/>
                  </a:lnTo>
                  <a:lnTo>
                    <a:pt x="1106755" y="1105335"/>
                  </a:lnTo>
                  <a:lnTo>
                    <a:pt x="1061605" y="1132330"/>
                  </a:lnTo>
                  <a:lnTo>
                    <a:pt x="1013157" y="1149778"/>
                  </a:lnTo>
                  <a:lnTo>
                    <a:pt x="963743" y="1155973"/>
                  </a:lnTo>
                  <a:close/>
                </a:path>
              </a:pathLst>
            </a:custGeom>
            <a:solidFill>
              <a:srgbClr val="E46C0A"/>
            </a:solidFill>
          </p:spPr>
          <p:txBody>
            <a:bodyPr wrap="square" lIns="0" tIns="0" rIns="0" bIns="0" rtlCol="0"/>
            <a:lstStyle/>
            <a:p/>
          </p:txBody>
        </p:sp>
        <p:sp>
          <p:nvSpPr>
            <p:cNvPr id="8" name="object 8"/>
            <p:cNvSpPr/>
            <p:nvPr/>
          </p:nvSpPr>
          <p:spPr>
            <a:xfrm>
              <a:off x="4532442" y="3193091"/>
              <a:ext cx="1376680" cy="1156335"/>
            </a:xfrm>
            <a:custGeom>
              <a:rect l="l" t="t" r="r" b="b"/>
              <a:pathLst>
                <a:path w="1376679" h="1156335">
                  <a:moveTo>
                    <a:pt x="1276886" y="186183"/>
                  </a:moveTo>
                  <a:lnTo>
                    <a:pt x="1196426" y="127041"/>
                  </a:lnTo>
                  <a:lnTo>
                    <a:pt x="1155108" y="96672"/>
                  </a:lnTo>
                  <a:lnTo>
                    <a:pt x="1139886" y="85483"/>
                  </a:lnTo>
                  <a:lnTo>
                    <a:pt x="721883" y="77682"/>
                  </a:lnTo>
                  <a:lnTo>
                    <a:pt x="673370" y="60356"/>
                  </a:lnTo>
                  <a:lnTo>
                    <a:pt x="628311" y="33822"/>
                  </a:lnTo>
                  <a:lnTo>
                    <a:pt x="589200" y="0"/>
                  </a:lnTo>
                  <a:lnTo>
                    <a:pt x="563624" y="38756"/>
                  </a:lnTo>
                  <a:lnTo>
                    <a:pt x="534905" y="75095"/>
                  </a:lnTo>
                  <a:lnTo>
                    <a:pt x="503214" y="108806"/>
                  </a:lnTo>
                  <a:lnTo>
                    <a:pt x="468724" y="139682"/>
                  </a:lnTo>
                  <a:lnTo>
                    <a:pt x="431605" y="167513"/>
                  </a:lnTo>
                  <a:lnTo>
                    <a:pt x="392030" y="192092"/>
                  </a:lnTo>
                  <a:lnTo>
                    <a:pt x="350171" y="213208"/>
                  </a:lnTo>
                  <a:lnTo>
                    <a:pt x="306200" y="230654"/>
                  </a:lnTo>
                  <a:lnTo>
                    <a:pt x="260289" y="244221"/>
                  </a:lnTo>
                  <a:lnTo>
                    <a:pt x="212609" y="253700"/>
                  </a:lnTo>
                  <a:lnTo>
                    <a:pt x="194157" y="255202"/>
                  </a:lnTo>
                  <a:lnTo>
                    <a:pt x="175513" y="256513"/>
                  </a:lnTo>
                  <a:lnTo>
                    <a:pt x="156485" y="257440"/>
                  </a:lnTo>
                  <a:lnTo>
                    <a:pt x="136882" y="257792"/>
                  </a:lnTo>
                  <a:lnTo>
                    <a:pt x="112673" y="257376"/>
                  </a:lnTo>
                  <a:lnTo>
                    <a:pt x="89041" y="256002"/>
                  </a:lnTo>
                  <a:lnTo>
                    <a:pt x="65792" y="253476"/>
                  </a:lnTo>
                  <a:lnTo>
                    <a:pt x="42734" y="249608"/>
                  </a:lnTo>
                  <a:lnTo>
                    <a:pt x="21449" y="289611"/>
                  </a:lnTo>
                  <a:lnTo>
                    <a:pt x="7040" y="332462"/>
                  </a:lnTo>
                  <a:lnTo>
                    <a:pt x="0" y="376589"/>
                  </a:lnTo>
                  <a:lnTo>
                    <a:pt x="818" y="420422"/>
                  </a:lnTo>
                  <a:lnTo>
                    <a:pt x="9987" y="462389"/>
                  </a:lnTo>
                  <a:lnTo>
                    <a:pt x="75066" y="663469"/>
                  </a:lnTo>
                  <a:lnTo>
                    <a:pt x="108484" y="766727"/>
                  </a:lnTo>
                  <a:lnTo>
                    <a:pt x="120796" y="804769"/>
                  </a:lnTo>
                  <a:lnTo>
                    <a:pt x="122555" y="810204"/>
                  </a:lnTo>
                  <a:lnTo>
                    <a:pt x="155686" y="910744"/>
                  </a:lnTo>
                  <a:lnTo>
                    <a:pt x="172699" y="962373"/>
                  </a:lnTo>
                  <a:lnTo>
                    <a:pt x="178967" y="981394"/>
                  </a:lnTo>
                  <a:lnTo>
                    <a:pt x="179862" y="984111"/>
                  </a:lnTo>
                  <a:lnTo>
                    <a:pt x="200993" y="1029520"/>
                  </a:lnTo>
                  <a:lnTo>
                    <a:pt x="232242" y="1070497"/>
                  </a:lnTo>
                  <a:lnTo>
                    <a:pt x="271452" y="1105335"/>
                  </a:lnTo>
                  <a:lnTo>
                    <a:pt x="316460" y="1132330"/>
                  </a:lnTo>
                  <a:lnTo>
                    <a:pt x="365106" y="1149778"/>
                  </a:lnTo>
                  <a:lnTo>
                    <a:pt x="415231" y="1155973"/>
                  </a:lnTo>
                  <a:lnTo>
                    <a:pt x="732340" y="1155973"/>
                  </a:lnTo>
                  <a:lnTo>
                    <a:pt x="895179" y="1155973"/>
                  </a:lnTo>
                  <a:lnTo>
                    <a:pt x="955173" y="1155973"/>
                  </a:lnTo>
                  <a:lnTo>
                    <a:pt x="963743" y="1155973"/>
                  </a:lnTo>
                  <a:lnTo>
                    <a:pt x="1013157" y="1149778"/>
                  </a:lnTo>
                  <a:lnTo>
                    <a:pt x="1061605" y="1132330"/>
                  </a:lnTo>
                  <a:lnTo>
                    <a:pt x="1106755" y="1105335"/>
                  </a:lnTo>
                  <a:lnTo>
                    <a:pt x="1146277" y="1070497"/>
                  </a:lnTo>
                  <a:lnTo>
                    <a:pt x="1177840" y="1029520"/>
                  </a:lnTo>
                  <a:lnTo>
                    <a:pt x="1199112" y="984111"/>
                  </a:lnTo>
                  <a:lnTo>
                    <a:pt x="1296138" y="682490"/>
                  </a:lnTo>
                  <a:lnTo>
                    <a:pt x="1345962" y="527604"/>
                  </a:lnTo>
                  <a:lnTo>
                    <a:pt x="1364318" y="470541"/>
                  </a:lnTo>
                  <a:lnTo>
                    <a:pt x="1366941" y="462389"/>
                  </a:lnTo>
                  <a:lnTo>
                    <a:pt x="1376473" y="413229"/>
                  </a:lnTo>
                  <a:lnTo>
                    <a:pt x="1374976" y="361682"/>
                  </a:lnTo>
                  <a:lnTo>
                    <a:pt x="1363359" y="310476"/>
                  </a:lnTo>
                  <a:lnTo>
                    <a:pt x="1342532" y="262338"/>
                  </a:lnTo>
                  <a:lnTo>
                    <a:pt x="1313405" y="219998"/>
                  </a:lnTo>
                  <a:lnTo>
                    <a:pt x="1276886" y="186183"/>
                  </a:lnTo>
                </a:path>
              </a:pathLst>
            </a:custGeom>
            <a:ln w="38100">
              <a:solidFill>
                <a:srgbClr val="FFFFFF"/>
              </a:solidFill>
            </a:ln>
          </p:spPr>
          <p:txBody>
            <a:bodyPr wrap="square" lIns="0" tIns="0" rIns="0" bIns="0" rtlCol="0"/>
            <a:lstStyle/>
            <a:p/>
          </p:txBody>
        </p:sp>
        <p:sp>
          <p:nvSpPr>
            <p:cNvPr id="9" name="object 9"/>
            <p:cNvSpPr/>
            <p:nvPr/>
          </p:nvSpPr>
          <p:spPr>
            <a:xfrm>
              <a:off x="3991436" y="1314050"/>
              <a:ext cx="1378585" cy="1304925"/>
            </a:xfrm>
            <a:custGeom>
              <a:rect l="l" t="t" r="r" b="b"/>
              <a:pathLst>
                <a:path w="1378585" h="1304925">
                  <a:moveTo>
                    <a:pt x="304285" y="1304551"/>
                  </a:moveTo>
                  <a:lnTo>
                    <a:pt x="263187" y="1277895"/>
                  </a:lnTo>
                  <a:lnTo>
                    <a:pt x="227270" y="1244719"/>
                  </a:lnTo>
                  <a:lnTo>
                    <a:pt x="198646" y="1206173"/>
                  </a:lnTo>
                  <a:lnTo>
                    <a:pt x="179424" y="1163408"/>
                  </a:lnTo>
                  <a:lnTo>
                    <a:pt x="64799" y="807482"/>
                  </a:lnTo>
                  <a:lnTo>
                    <a:pt x="9533" y="641792"/>
                  </a:lnTo>
                  <a:lnTo>
                    <a:pt x="0" y="592784"/>
                  </a:lnTo>
                  <a:lnTo>
                    <a:pt x="1497" y="541560"/>
                  </a:lnTo>
                  <a:lnTo>
                    <a:pt x="13115" y="490677"/>
                  </a:lnTo>
                  <a:lnTo>
                    <a:pt x="33944" y="442691"/>
                  </a:lnTo>
                  <a:lnTo>
                    <a:pt x="63074" y="400161"/>
                  </a:lnTo>
                  <a:lnTo>
                    <a:pt x="99596" y="365642"/>
                  </a:lnTo>
                  <a:lnTo>
                    <a:pt x="543771" y="44490"/>
                  </a:lnTo>
                  <a:lnTo>
                    <a:pt x="587476" y="19773"/>
                  </a:lnTo>
                  <a:lnTo>
                    <a:pt x="636866" y="4943"/>
                  </a:lnTo>
                  <a:lnTo>
                    <a:pt x="689100" y="0"/>
                  </a:lnTo>
                  <a:lnTo>
                    <a:pt x="741333" y="4943"/>
                  </a:lnTo>
                  <a:lnTo>
                    <a:pt x="790724" y="19773"/>
                  </a:lnTo>
                  <a:lnTo>
                    <a:pt x="834429" y="44490"/>
                  </a:lnTo>
                  <a:lnTo>
                    <a:pt x="1278604" y="365642"/>
                  </a:lnTo>
                  <a:lnTo>
                    <a:pt x="1315126" y="400161"/>
                  </a:lnTo>
                  <a:lnTo>
                    <a:pt x="1344256" y="442691"/>
                  </a:lnTo>
                  <a:lnTo>
                    <a:pt x="1365085" y="490677"/>
                  </a:lnTo>
                  <a:lnTo>
                    <a:pt x="1376703" y="541560"/>
                  </a:lnTo>
                  <a:lnTo>
                    <a:pt x="1378200" y="592784"/>
                  </a:lnTo>
                  <a:lnTo>
                    <a:pt x="1368667" y="641792"/>
                  </a:lnTo>
                  <a:lnTo>
                    <a:pt x="1311354" y="815664"/>
                  </a:lnTo>
                  <a:lnTo>
                    <a:pt x="1208046" y="1134770"/>
                  </a:lnTo>
                  <a:lnTo>
                    <a:pt x="689100" y="1134770"/>
                  </a:lnTo>
                  <a:lnTo>
                    <a:pt x="639483" y="1137176"/>
                  </a:lnTo>
                  <a:lnTo>
                    <a:pt x="591340" y="1144196"/>
                  </a:lnTo>
                  <a:lnTo>
                    <a:pt x="544671" y="1155537"/>
                  </a:lnTo>
                  <a:lnTo>
                    <a:pt x="499476" y="1170903"/>
                  </a:lnTo>
                  <a:lnTo>
                    <a:pt x="455754" y="1190000"/>
                  </a:lnTo>
                  <a:lnTo>
                    <a:pt x="413953" y="1213364"/>
                  </a:lnTo>
                  <a:lnTo>
                    <a:pt x="374646" y="1240372"/>
                  </a:lnTo>
                  <a:lnTo>
                    <a:pt x="338026" y="1270832"/>
                  </a:lnTo>
                  <a:lnTo>
                    <a:pt x="304285" y="1304551"/>
                  </a:lnTo>
                  <a:close/>
                </a:path>
                <a:path w="1378585" h="1304925">
                  <a:moveTo>
                    <a:pt x="1073915" y="1304551"/>
                  </a:moveTo>
                  <a:lnTo>
                    <a:pt x="1039501" y="1269329"/>
                  </a:lnTo>
                  <a:lnTo>
                    <a:pt x="1001250" y="1237559"/>
                  </a:lnTo>
                  <a:lnTo>
                    <a:pt x="959929" y="1209625"/>
                  </a:lnTo>
                  <a:lnTo>
                    <a:pt x="916305" y="1185909"/>
                  </a:lnTo>
                  <a:lnTo>
                    <a:pt x="873811" y="1168023"/>
                  </a:lnTo>
                  <a:lnTo>
                    <a:pt x="829844" y="1153769"/>
                  </a:lnTo>
                  <a:lnTo>
                    <a:pt x="784403" y="1143345"/>
                  </a:lnTo>
                  <a:lnTo>
                    <a:pt x="737488" y="1136947"/>
                  </a:lnTo>
                  <a:lnTo>
                    <a:pt x="689100" y="1134770"/>
                  </a:lnTo>
                  <a:lnTo>
                    <a:pt x="1208046" y="1134770"/>
                  </a:lnTo>
                  <a:lnTo>
                    <a:pt x="1198775" y="1163408"/>
                  </a:lnTo>
                  <a:lnTo>
                    <a:pt x="1179554" y="1206173"/>
                  </a:lnTo>
                  <a:lnTo>
                    <a:pt x="1150929" y="1244719"/>
                  </a:lnTo>
                  <a:lnTo>
                    <a:pt x="1115013" y="1277895"/>
                  </a:lnTo>
                  <a:lnTo>
                    <a:pt x="1073915" y="1304551"/>
                  </a:lnTo>
                  <a:close/>
                </a:path>
              </a:pathLst>
            </a:custGeom>
            <a:solidFill>
              <a:srgbClr val="00B0EF"/>
            </a:solidFill>
          </p:spPr>
          <p:txBody>
            <a:bodyPr wrap="square" lIns="0" tIns="0" rIns="0" bIns="0" rtlCol="0"/>
            <a:lstStyle/>
            <a:p/>
          </p:txBody>
        </p:sp>
        <p:sp>
          <p:nvSpPr>
            <p:cNvPr id="10" name="object 10"/>
            <p:cNvSpPr/>
            <p:nvPr/>
          </p:nvSpPr>
          <p:spPr>
            <a:xfrm>
              <a:off x="3991436" y="1314050"/>
              <a:ext cx="1378585" cy="1304925"/>
            </a:xfrm>
            <a:custGeom>
              <a:rect l="l" t="t" r="r" b="b"/>
              <a:pathLst>
                <a:path w="1378585" h="1304925">
                  <a:moveTo>
                    <a:pt x="1278604" y="365642"/>
                  </a:moveTo>
                  <a:lnTo>
                    <a:pt x="1021815" y="179976"/>
                  </a:lnTo>
                  <a:lnTo>
                    <a:pt x="889951" y="84634"/>
                  </a:lnTo>
                  <a:lnTo>
                    <a:pt x="841369" y="49508"/>
                  </a:lnTo>
                  <a:lnTo>
                    <a:pt x="834429" y="44490"/>
                  </a:lnTo>
                  <a:lnTo>
                    <a:pt x="790724" y="19773"/>
                  </a:lnTo>
                  <a:lnTo>
                    <a:pt x="741333" y="4943"/>
                  </a:lnTo>
                  <a:lnTo>
                    <a:pt x="689100" y="0"/>
                  </a:lnTo>
                  <a:lnTo>
                    <a:pt x="636866" y="4943"/>
                  </a:lnTo>
                  <a:lnTo>
                    <a:pt x="587476" y="19773"/>
                  </a:lnTo>
                  <a:lnTo>
                    <a:pt x="543771" y="44490"/>
                  </a:lnTo>
                  <a:lnTo>
                    <a:pt x="286982" y="230156"/>
                  </a:lnTo>
                  <a:lnTo>
                    <a:pt x="155118" y="325498"/>
                  </a:lnTo>
                  <a:lnTo>
                    <a:pt x="106536" y="360624"/>
                  </a:lnTo>
                  <a:lnTo>
                    <a:pt x="99596" y="365642"/>
                  </a:lnTo>
                  <a:lnTo>
                    <a:pt x="63074" y="400161"/>
                  </a:lnTo>
                  <a:lnTo>
                    <a:pt x="33944" y="442691"/>
                  </a:lnTo>
                  <a:lnTo>
                    <a:pt x="13115" y="490677"/>
                  </a:lnTo>
                  <a:lnTo>
                    <a:pt x="1497" y="541560"/>
                  </a:lnTo>
                  <a:lnTo>
                    <a:pt x="0" y="592784"/>
                  </a:lnTo>
                  <a:lnTo>
                    <a:pt x="9533" y="641792"/>
                  </a:lnTo>
                  <a:lnTo>
                    <a:pt x="41483" y="737581"/>
                  </a:lnTo>
                  <a:lnTo>
                    <a:pt x="57891" y="786771"/>
                  </a:lnTo>
                  <a:lnTo>
                    <a:pt x="63935" y="804893"/>
                  </a:lnTo>
                  <a:lnTo>
                    <a:pt x="64799" y="807482"/>
                  </a:lnTo>
                  <a:lnTo>
                    <a:pt x="131067" y="1013252"/>
                  </a:lnTo>
                  <a:lnTo>
                    <a:pt x="165096" y="1118917"/>
                  </a:lnTo>
                  <a:lnTo>
                    <a:pt x="177633" y="1157847"/>
                  </a:lnTo>
                  <a:lnTo>
                    <a:pt x="179424" y="1163408"/>
                  </a:lnTo>
                  <a:lnTo>
                    <a:pt x="198646" y="1206173"/>
                  </a:lnTo>
                  <a:lnTo>
                    <a:pt x="227270" y="1244719"/>
                  </a:lnTo>
                  <a:lnTo>
                    <a:pt x="263187" y="1277895"/>
                  </a:lnTo>
                  <a:lnTo>
                    <a:pt x="304285" y="1304551"/>
                  </a:lnTo>
                  <a:lnTo>
                    <a:pt x="338026" y="1270832"/>
                  </a:lnTo>
                  <a:lnTo>
                    <a:pt x="374646" y="1240372"/>
                  </a:lnTo>
                  <a:lnTo>
                    <a:pt x="413953" y="1213364"/>
                  </a:lnTo>
                  <a:lnTo>
                    <a:pt x="455754" y="1190000"/>
                  </a:lnTo>
                  <a:lnTo>
                    <a:pt x="499476" y="1170903"/>
                  </a:lnTo>
                  <a:lnTo>
                    <a:pt x="544671" y="1155537"/>
                  </a:lnTo>
                  <a:lnTo>
                    <a:pt x="591340" y="1144196"/>
                  </a:lnTo>
                  <a:lnTo>
                    <a:pt x="639483" y="1137176"/>
                  </a:lnTo>
                  <a:lnTo>
                    <a:pt x="689100" y="1134770"/>
                  </a:lnTo>
                  <a:lnTo>
                    <a:pt x="737488" y="1136947"/>
                  </a:lnTo>
                  <a:lnTo>
                    <a:pt x="784403" y="1143345"/>
                  </a:lnTo>
                  <a:lnTo>
                    <a:pt x="829844" y="1153769"/>
                  </a:lnTo>
                  <a:lnTo>
                    <a:pt x="873811" y="1168023"/>
                  </a:lnTo>
                  <a:lnTo>
                    <a:pt x="916305" y="1185909"/>
                  </a:lnTo>
                  <a:lnTo>
                    <a:pt x="959929" y="1209625"/>
                  </a:lnTo>
                  <a:lnTo>
                    <a:pt x="1001250" y="1237559"/>
                  </a:lnTo>
                  <a:lnTo>
                    <a:pt x="1039501" y="1269329"/>
                  </a:lnTo>
                  <a:lnTo>
                    <a:pt x="1073915" y="1304551"/>
                  </a:lnTo>
                  <a:lnTo>
                    <a:pt x="1115013" y="1277895"/>
                  </a:lnTo>
                  <a:lnTo>
                    <a:pt x="1150929" y="1244719"/>
                  </a:lnTo>
                  <a:lnTo>
                    <a:pt x="1179554" y="1206173"/>
                  </a:lnTo>
                  <a:lnTo>
                    <a:pt x="1198775" y="1163408"/>
                  </a:lnTo>
                  <a:lnTo>
                    <a:pt x="1263860" y="962368"/>
                  </a:lnTo>
                  <a:lnTo>
                    <a:pt x="1297282" y="859132"/>
                  </a:lnTo>
                  <a:lnTo>
                    <a:pt x="1309595" y="821097"/>
                  </a:lnTo>
                  <a:lnTo>
                    <a:pt x="1311354" y="815664"/>
                  </a:lnTo>
                  <a:lnTo>
                    <a:pt x="1344488" y="715144"/>
                  </a:lnTo>
                  <a:lnTo>
                    <a:pt x="1361503" y="663526"/>
                  </a:lnTo>
                  <a:lnTo>
                    <a:pt x="1367771" y="644509"/>
                  </a:lnTo>
                  <a:lnTo>
                    <a:pt x="1368667" y="641792"/>
                  </a:lnTo>
                  <a:lnTo>
                    <a:pt x="1378200" y="592784"/>
                  </a:lnTo>
                  <a:lnTo>
                    <a:pt x="1376703" y="541560"/>
                  </a:lnTo>
                  <a:lnTo>
                    <a:pt x="1365085" y="490677"/>
                  </a:lnTo>
                  <a:lnTo>
                    <a:pt x="1344256" y="442691"/>
                  </a:lnTo>
                  <a:lnTo>
                    <a:pt x="1315126" y="400161"/>
                  </a:lnTo>
                  <a:lnTo>
                    <a:pt x="1278604" y="365642"/>
                  </a:lnTo>
                </a:path>
              </a:pathLst>
            </a:custGeom>
            <a:ln w="60325">
              <a:solidFill>
                <a:srgbClr val="FFFFFF"/>
              </a:solidFill>
            </a:ln>
          </p:spPr>
          <p:txBody>
            <a:bodyPr wrap="square" lIns="0" tIns="0" rIns="0" bIns="0" rtlCol="0"/>
            <a:lstStyle/>
            <a:p/>
          </p:txBody>
        </p:sp>
        <p:sp>
          <p:nvSpPr>
            <p:cNvPr id="11" name="object 11"/>
            <p:cNvSpPr/>
            <p:nvPr/>
          </p:nvSpPr>
          <p:spPr>
            <a:xfrm>
              <a:off x="5102735" y="1951911"/>
              <a:ext cx="1212850" cy="1334770"/>
            </a:xfrm>
            <a:custGeom>
              <a:rect l="l" t="t" r="r" b="b"/>
              <a:pathLst>
                <a:path w="1212850" h="1334770">
                  <a:moveTo>
                    <a:pt x="797971" y="1334453"/>
                  </a:moveTo>
                  <a:lnTo>
                    <a:pt x="249621" y="1334453"/>
                  </a:lnTo>
                  <a:lnTo>
                    <a:pt x="200164" y="1328249"/>
                  </a:lnTo>
                  <a:lnTo>
                    <a:pt x="151665" y="1310915"/>
                  </a:lnTo>
                  <a:lnTo>
                    <a:pt x="106620" y="1284372"/>
                  </a:lnTo>
                  <a:lnTo>
                    <a:pt x="67520" y="1250537"/>
                  </a:lnTo>
                  <a:lnTo>
                    <a:pt x="88940" y="1208324"/>
                  </a:lnTo>
                  <a:lnTo>
                    <a:pt x="106907" y="1164576"/>
                  </a:lnTo>
                  <a:lnTo>
                    <a:pt x="121038" y="1119292"/>
                  </a:lnTo>
                  <a:lnTo>
                    <a:pt x="130949" y="1072474"/>
                  </a:lnTo>
                  <a:lnTo>
                    <a:pt x="135553" y="1031028"/>
                  </a:lnTo>
                  <a:lnTo>
                    <a:pt x="137087" y="986512"/>
                  </a:lnTo>
                  <a:lnTo>
                    <a:pt x="134721" y="936380"/>
                  </a:lnTo>
                  <a:lnTo>
                    <a:pt x="127752" y="887471"/>
                  </a:lnTo>
                  <a:lnTo>
                    <a:pt x="116371" y="840049"/>
                  </a:lnTo>
                  <a:lnTo>
                    <a:pt x="100769" y="794378"/>
                  </a:lnTo>
                  <a:lnTo>
                    <a:pt x="81140" y="750721"/>
                  </a:lnTo>
                  <a:lnTo>
                    <a:pt x="57673" y="709343"/>
                  </a:lnTo>
                  <a:lnTo>
                    <a:pt x="30563" y="670508"/>
                  </a:lnTo>
                  <a:lnTo>
                    <a:pt x="0" y="634479"/>
                  </a:lnTo>
                  <a:lnTo>
                    <a:pt x="41081" y="607808"/>
                  </a:lnTo>
                  <a:lnTo>
                    <a:pt x="76983" y="574613"/>
                  </a:lnTo>
                  <a:lnTo>
                    <a:pt x="105596" y="536045"/>
                  </a:lnTo>
                  <a:lnTo>
                    <a:pt x="124810" y="493256"/>
                  </a:lnTo>
                  <a:lnTo>
                    <a:pt x="237345" y="145316"/>
                  </a:lnTo>
                  <a:lnTo>
                    <a:pt x="378525" y="42980"/>
                  </a:lnTo>
                  <a:lnTo>
                    <a:pt x="422212" y="19102"/>
                  </a:lnTo>
                  <a:lnTo>
                    <a:pt x="471584" y="4775"/>
                  </a:lnTo>
                  <a:lnTo>
                    <a:pt x="523796" y="0"/>
                  </a:lnTo>
                  <a:lnTo>
                    <a:pt x="576009" y="4775"/>
                  </a:lnTo>
                  <a:lnTo>
                    <a:pt x="625381" y="19102"/>
                  </a:lnTo>
                  <a:lnTo>
                    <a:pt x="669068" y="42980"/>
                  </a:lnTo>
                  <a:lnTo>
                    <a:pt x="1113068" y="366360"/>
                  </a:lnTo>
                  <a:lnTo>
                    <a:pt x="1149575" y="400188"/>
                  </a:lnTo>
                  <a:lnTo>
                    <a:pt x="1178694" y="442543"/>
                  </a:lnTo>
                  <a:lnTo>
                    <a:pt x="1199515" y="490697"/>
                  </a:lnTo>
                  <a:lnTo>
                    <a:pt x="1211128" y="541922"/>
                  </a:lnTo>
                  <a:lnTo>
                    <a:pt x="1212625" y="593488"/>
                  </a:lnTo>
                  <a:lnTo>
                    <a:pt x="1203095" y="642665"/>
                  </a:lnTo>
                  <a:lnTo>
                    <a:pt x="1033271" y="1164576"/>
                  </a:lnTo>
                  <a:lnTo>
                    <a:pt x="1012005" y="1209850"/>
                  </a:lnTo>
                  <a:lnTo>
                    <a:pt x="980451" y="1250462"/>
                  </a:lnTo>
                  <a:lnTo>
                    <a:pt x="940941" y="1284820"/>
                  </a:lnTo>
                  <a:lnTo>
                    <a:pt x="895804" y="1311332"/>
                  </a:lnTo>
                  <a:lnTo>
                    <a:pt x="847371" y="1328407"/>
                  </a:lnTo>
                  <a:lnTo>
                    <a:pt x="797971" y="1334453"/>
                  </a:lnTo>
                  <a:close/>
                </a:path>
              </a:pathLst>
            </a:custGeom>
            <a:solidFill>
              <a:srgbClr val="98D32D"/>
            </a:solidFill>
          </p:spPr>
          <p:txBody>
            <a:bodyPr wrap="square" lIns="0" tIns="0" rIns="0" bIns="0" rtlCol="0"/>
            <a:lstStyle/>
            <a:p/>
          </p:txBody>
        </p:sp>
        <p:sp>
          <p:nvSpPr>
            <p:cNvPr id="12" name="object 12"/>
            <p:cNvSpPr/>
            <p:nvPr/>
          </p:nvSpPr>
          <p:spPr>
            <a:xfrm>
              <a:off x="5102735" y="1951911"/>
              <a:ext cx="1212850" cy="1334770"/>
            </a:xfrm>
            <a:custGeom>
              <a:rect l="l" t="t" r="r" b="b"/>
              <a:pathLst>
                <a:path w="1212850" h="1334770">
                  <a:moveTo>
                    <a:pt x="1113068" y="366360"/>
                  </a:moveTo>
                  <a:lnTo>
                    <a:pt x="856381" y="179406"/>
                  </a:lnTo>
                  <a:lnTo>
                    <a:pt x="724568" y="83403"/>
                  </a:lnTo>
                  <a:lnTo>
                    <a:pt x="676006" y="48033"/>
                  </a:lnTo>
                  <a:lnTo>
                    <a:pt x="669068" y="42980"/>
                  </a:lnTo>
                  <a:lnTo>
                    <a:pt x="625381" y="19102"/>
                  </a:lnTo>
                  <a:lnTo>
                    <a:pt x="576009" y="4775"/>
                  </a:lnTo>
                  <a:lnTo>
                    <a:pt x="523796" y="0"/>
                  </a:lnTo>
                  <a:lnTo>
                    <a:pt x="471584" y="4775"/>
                  </a:lnTo>
                  <a:lnTo>
                    <a:pt x="422212" y="19102"/>
                  </a:lnTo>
                  <a:lnTo>
                    <a:pt x="378525" y="42980"/>
                  </a:lnTo>
                  <a:lnTo>
                    <a:pt x="296905" y="102143"/>
                  </a:lnTo>
                  <a:lnTo>
                    <a:pt x="254993" y="132524"/>
                  </a:lnTo>
                  <a:lnTo>
                    <a:pt x="239551" y="143717"/>
                  </a:lnTo>
                  <a:lnTo>
                    <a:pt x="237345" y="145316"/>
                  </a:lnTo>
                  <a:lnTo>
                    <a:pt x="172286" y="346469"/>
                  </a:lnTo>
                  <a:lnTo>
                    <a:pt x="138877" y="449763"/>
                  </a:lnTo>
                  <a:lnTo>
                    <a:pt x="126569" y="487819"/>
                  </a:lnTo>
                  <a:lnTo>
                    <a:pt x="124810" y="493256"/>
                  </a:lnTo>
                  <a:lnTo>
                    <a:pt x="105596" y="536045"/>
                  </a:lnTo>
                  <a:lnTo>
                    <a:pt x="76983" y="574613"/>
                  </a:lnTo>
                  <a:lnTo>
                    <a:pt x="41081" y="607808"/>
                  </a:lnTo>
                  <a:lnTo>
                    <a:pt x="0" y="634479"/>
                  </a:lnTo>
                  <a:lnTo>
                    <a:pt x="30563" y="670508"/>
                  </a:lnTo>
                  <a:lnTo>
                    <a:pt x="57673" y="709343"/>
                  </a:lnTo>
                  <a:lnTo>
                    <a:pt x="81140" y="750721"/>
                  </a:lnTo>
                  <a:lnTo>
                    <a:pt x="100769" y="794378"/>
                  </a:lnTo>
                  <a:lnTo>
                    <a:pt x="116371" y="840049"/>
                  </a:lnTo>
                  <a:lnTo>
                    <a:pt x="127752" y="887471"/>
                  </a:lnTo>
                  <a:lnTo>
                    <a:pt x="134721" y="936380"/>
                  </a:lnTo>
                  <a:lnTo>
                    <a:pt x="137087" y="986512"/>
                  </a:lnTo>
                  <a:lnTo>
                    <a:pt x="136704" y="1009154"/>
                  </a:lnTo>
                  <a:lnTo>
                    <a:pt x="135553" y="1031028"/>
                  </a:lnTo>
                  <a:lnTo>
                    <a:pt x="133634" y="1052135"/>
                  </a:lnTo>
                  <a:lnTo>
                    <a:pt x="130949" y="1072474"/>
                  </a:lnTo>
                  <a:lnTo>
                    <a:pt x="121038" y="1119292"/>
                  </a:lnTo>
                  <a:lnTo>
                    <a:pt x="106907" y="1164576"/>
                  </a:lnTo>
                  <a:lnTo>
                    <a:pt x="88940" y="1208324"/>
                  </a:lnTo>
                  <a:lnTo>
                    <a:pt x="67520" y="1250537"/>
                  </a:lnTo>
                  <a:lnTo>
                    <a:pt x="106620" y="1284372"/>
                  </a:lnTo>
                  <a:lnTo>
                    <a:pt x="151665" y="1310915"/>
                  </a:lnTo>
                  <a:lnTo>
                    <a:pt x="200164" y="1328249"/>
                  </a:lnTo>
                  <a:lnTo>
                    <a:pt x="249621" y="1334453"/>
                  </a:lnTo>
                  <a:lnTo>
                    <a:pt x="461359" y="1334453"/>
                  </a:lnTo>
                  <a:lnTo>
                    <a:pt x="570089" y="1334453"/>
                  </a:lnTo>
                  <a:lnTo>
                    <a:pt x="610147" y="1334453"/>
                  </a:lnTo>
                  <a:lnTo>
                    <a:pt x="615870" y="1334453"/>
                  </a:lnTo>
                  <a:lnTo>
                    <a:pt x="721147" y="1334453"/>
                  </a:lnTo>
                  <a:lnTo>
                    <a:pt x="775209" y="1334453"/>
                  </a:lnTo>
                  <a:lnTo>
                    <a:pt x="795126" y="1334453"/>
                  </a:lnTo>
                  <a:lnTo>
                    <a:pt x="797971" y="1334453"/>
                  </a:lnTo>
                  <a:lnTo>
                    <a:pt x="847371" y="1328407"/>
                  </a:lnTo>
                  <a:lnTo>
                    <a:pt x="895804" y="1311332"/>
                  </a:lnTo>
                  <a:lnTo>
                    <a:pt x="940941" y="1284820"/>
                  </a:lnTo>
                  <a:lnTo>
                    <a:pt x="980451" y="1250462"/>
                  </a:lnTo>
                  <a:lnTo>
                    <a:pt x="1012005" y="1209850"/>
                  </a:lnTo>
                  <a:lnTo>
                    <a:pt x="1033271" y="1164576"/>
                  </a:lnTo>
                  <a:lnTo>
                    <a:pt x="1131451" y="862846"/>
                  </a:lnTo>
                  <a:lnTo>
                    <a:pt x="1181867" y="707904"/>
                  </a:lnTo>
                  <a:lnTo>
                    <a:pt x="1200442" y="650820"/>
                  </a:lnTo>
                  <a:lnTo>
                    <a:pt x="1203095" y="642665"/>
                  </a:lnTo>
                  <a:lnTo>
                    <a:pt x="1212625" y="593488"/>
                  </a:lnTo>
                  <a:lnTo>
                    <a:pt x="1211128" y="541922"/>
                  </a:lnTo>
                  <a:lnTo>
                    <a:pt x="1199515" y="490697"/>
                  </a:lnTo>
                  <a:lnTo>
                    <a:pt x="1178694" y="442543"/>
                  </a:lnTo>
                  <a:lnTo>
                    <a:pt x="1149575" y="400188"/>
                  </a:lnTo>
                  <a:lnTo>
                    <a:pt x="1113068" y="366360"/>
                  </a:lnTo>
                </a:path>
              </a:pathLst>
            </a:custGeom>
            <a:ln w="38100">
              <a:solidFill>
                <a:srgbClr val="FFFFFF"/>
              </a:solidFill>
            </a:ln>
          </p:spPr>
          <p:txBody>
            <a:bodyPr wrap="square" lIns="0" tIns="0" rIns="0" bIns="0" rtlCol="0"/>
            <a:lstStyle/>
            <a:p/>
          </p:txBody>
        </p:sp>
        <p:pic>
          <p:nvPicPr>
            <p:cNvPr id="13" name="object 13"/>
            <p:cNvPicPr/>
            <p:nvPr/>
          </p:nvPicPr>
          <p:blipFill>
            <a:blip r:embed="rId2"/>
            <a:stretch>
              <a:fillRect/>
            </a:stretch>
          </p:blipFill>
          <p:spPr>
            <a:xfrm>
              <a:off x="3781423" y="2152762"/>
              <a:ext cx="1714501" cy="2496110"/>
            </a:xfrm>
            <a:prstGeom prst="rect">
              <a:avLst/>
            </a:prstGeom>
          </p:spPr>
        </p:pic>
        <p:sp>
          <p:nvSpPr>
            <p:cNvPr id="14" name="object 14"/>
            <p:cNvSpPr/>
            <p:nvPr/>
          </p:nvSpPr>
          <p:spPr>
            <a:xfrm>
              <a:off x="3915069" y="2153239"/>
              <a:ext cx="1480185" cy="1480185"/>
            </a:xfrm>
            <a:custGeom>
              <a:rect l="l" t="t" r="r" b="b"/>
              <a:pathLst>
                <a:path w="1480185" h="1480185">
                  <a:moveTo>
                    <a:pt x="739921" y="0"/>
                  </a:moveTo>
                  <a:close/>
                </a:path>
                <a:path w="1480185" h="1480185">
                  <a:moveTo>
                    <a:pt x="1479842" y="739922"/>
                  </a:moveTo>
                  <a:lnTo>
                    <a:pt x="0" y="739922"/>
                  </a:lnTo>
                  <a:lnTo>
                    <a:pt x="1574" y="691270"/>
                  </a:lnTo>
                  <a:lnTo>
                    <a:pt x="6231" y="643461"/>
                  </a:lnTo>
                  <a:lnTo>
                    <a:pt x="13873" y="596589"/>
                  </a:lnTo>
                  <a:lnTo>
                    <a:pt x="24403" y="550752"/>
                  </a:lnTo>
                  <a:lnTo>
                    <a:pt x="37722" y="506048"/>
                  </a:lnTo>
                  <a:lnTo>
                    <a:pt x="53735" y="462574"/>
                  </a:lnTo>
                  <a:lnTo>
                    <a:pt x="72343" y="420428"/>
                  </a:lnTo>
                  <a:lnTo>
                    <a:pt x="93449" y="379708"/>
                  </a:lnTo>
                  <a:lnTo>
                    <a:pt x="116954" y="340510"/>
                  </a:lnTo>
                  <a:lnTo>
                    <a:pt x="142763" y="302932"/>
                  </a:lnTo>
                  <a:lnTo>
                    <a:pt x="170777" y="267072"/>
                  </a:lnTo>
                  <a:lnTo>
                    <a:pt x="200899" y="233028"/>
                  </a:lnTo>
                  <a:lnTo>
                    <a:pt x="233031" y="200896"/>
                  </a:lnTo>
                  <a:lnTo>
                    <a:pt x="267075" y="170774"/>
                  </a:lnTo>
                  <a:lnTo>
                    <a:pt x="302935" y="142761"/>
                  </a:lnTo>
                  <a:lnTo>
                    <a:pt x="340513" y="116952"/>
                  </a:lnTo>
                  <a:lnTo>
                    <a:pt x="379711" y="93446"/>
                  </a:lnTo>
                  <a:lnTo>
                    <a:pt x="420431" y="72341"/>
                  </a:lnTo>
                  <a:lnTo>
                    <a:pt x="462577" y="53733"/>
                  </a:lnTo>
                  <a:lnTo>
                    <a:pt x="506051" y="37721"/>
                  </a:lnTo>
                  <a:lnTo>
                    <a:pt x="550755" y="24401"/>
                  </a:lnTo>
                  <a:lnTo>
                    <a:pt x="596592" y="13872"/>
                  </a:lnTo>
                  <a:lnTo>
                    <a:pt x="643464" y="6230"/>
                  </a:lnTo>
                  <a:lnTo>
                    <a:pt x="691276" y="1573"/>
                  </a:lnTo>
                  <a:lnTo>
                    <a:pt x="739921" y="0"/>
                  </a:lnTo>
                  <a:lnTo>
                    <a:pt x="788571" y="1573"/>
                  </a:lnTo>
                  <a:lnTo>
                    <a:pt x="836381" y="6230"/>
                  </a:lnTo>
                  <a:lnTo>
                    <a:pt x="883253" y="13872"/>
                  </a:lnTo>
                  <a:lnTo>
                    <a:pt x="929090" y="24402"/>
                  </a:lnTo>
                  <a:lnTo>
                    <a:pt x="973794" y="37721"/>
                  </a:lnTo>
                  <a:lnTo>
                    <a:pt x="1017268" y="53734"/>
                  </a:lnTo>
                  <a:lnTo>
                    <a:pt x="1059414" y="72342"/>
                  </a:lnTo>
                  <a:lnTo>
                    <a:pt x="1100134" y="93447"/>
                  </a:lnTo>
                  <a:lnTo>
                    <a:pt x="1139332" y="116953"/>
                  </a:lnTo>
                  <a:lnTo>
                    <a:pt x="1176910" y="142762"/>
                  </a:lnTo>
                  <a:lnTo>
                    <a:pt x="1212769" y="170776"/>
                  </a:lnTo>
                  <a:lnTo>
                    <a:pt x="1246814" y="200897"/>
                  </a:lnTo>
                  <a:lnTo>
                    <a:pt x="1278946" y="233029"/>
                  </a:lnTo>
                  <a:lnTo>
                    <a:pt x="1309067" y="267074"/>
                  </a:lnTo>
                  <a:lnTo>
                    <a:pt x="1337081" y="302933"/>
                  </a:lnTo>
                  <a:lnTo>
                    <a:pt x="1362889" y="340511"/>
                  </a:lnTo>
                  <a:lnTo>
                    <a:pt x="1386395" y="379709"/>
                  </a:lnTo>
                  <a:lnTo>
                    <a:pt x="1407501" y="420430"/>
                  </a:lnTo>
                  <a:lnTo>
                    <a:pt x="1426108" y="462575"/>
                  </a:lnTo>
                  <a:lnTo>
                    <a:pt x="1442121" y="506049"/>
                  </a:lnTo>
                  <a:lnTo>
                    <a:pt x="1455441" y="550753"/>
                  </a:lnTo>
                  <a:lnTo>
                    <a:pt x="1465970" y="596590"/>
                  </a:lnTo>
                  <a:lnTo>
                    <a:pt x="1473612" y="643462"/>
                  </a:lnTo>
                  <a:lnTo>
                    <a:pt x="1478269" y="691272"/>
                  </a:lnTo>
                  <a:lnTo>
                    <a:pt x="1479842" y="739922"/>
                  </a:lnTo>
                  <a:close/>
                </a:path>
                <a:path w="1480185" h="1480185">
                  <a:moveTo>
                    <a:pt x="739921" y="1479843"/>
                  </a:moveTo>
                  <a:lnTo>
                    <a:pt x="691271" y="1478268"/>
                  </a:lnTo>
                  <a:lnTo>
                    <a:pt x="643462" y="1473612"/>
                  </a:lnTo>
                  <a:lnTo>
                    <a:pt x="596590" y="1465970"/>
                  </a:lnTo>
                  <a:lnTo>
                    <a:pt x="550753" y="1455440"/>
                  </a:lnTo>
                  <a:lnTo>
                    <a:pt x="506049" y="1442121"/>
                  </a:lnTo>
                  <a:lnTo>
                    <a:pt x="462575" y="1426108"/>
                  </a:lnTo>
                  <a:lnTo>
                    <a:pt x="420429" y="1407500"/>
                  </a:lnTo>
                  <a:lnTo>
                    <a:pt x="379709" y="1386395"/>
                  </a:lnTo>
                  <a:lnTo>
                    <a:pt x="340511" y="1362889"/>
                  </a:lnTo>
                  <a:lnTo>
                    <a:pt x="302933" y="1337081"/>
                  </a:lnTo>
                  <a:lnTo>
                    <a:pt x="267073" y="1309067"/>
                  </a:lnTo>
                  <a:lnTo>
                    <a:pt x="233029" y="1278945"/>
                  </a:lnTo>
                  <a:lnTo>
                    <a:pt x="200897" y="1246813"/>
                  </a:lnTo>
                  <a:lnTo>
                    <a:pt x="170775" y="1212769"/>
                  </a:lnTo>
                  <a:lnTo>
                    <a:pt x="142761" y="1176909"/>
                  </a:lnTo>
                  <a:lnTo>
                    <a:pt x="116953" y="1139331"/>
                  </a:lnTo>
                  <a:lnTo>
                    <a:pt x="93447" y="1100133"/>
                  </a:lnTo>
                  <a:lnTo>
                    <a:pt x="72341" y="1059413"/>
                  </a:lnTo>
                  <a:lnTo>
                    <a:pt x="53734" y="1017267"/>
                  </a:lnTo>
                  <a:lnTo>
                    <a:pt x="37721" y="973793"/>
                  </a:lnTo>
                  <a:lnTo>
                    <a:pt x="24401" y="929089"/>
                  </a:lnTo>
                  <a:lnTo>
                    <a:pt x="13872" y="883253"/>
                  </a:lnTo>
                  <a:lnTo>
                    <a:pt x="6230" y="836381"/>
                  </a:lnTo>
                  <a:lnTo>
                    <a:pt x="1573" y="788571"/>
                  </a:lnTo>
                  <a:lnTo>
                    <a:pt x="0" y="739921"/>
                  </a:lnTo>
                  <a:lnTo>
                    <a:pt x="1479842" y="739922"/>
                  </a:lnTo>
                  <a:lnTo>
                    <a:pt x="1478268" y="788571"/>
                  </a:lnTo>
                  <a:lnTo>
                    <a:pt x="1473612" y="836381"/>
                  </a:lnTo>
                  <a:lnTo>
                    <a:pt x="1465970" y="883253"/>
                  </a:lnTo>
                  <a:lnTo>
                    <a:pt x="1455440" y="929090"/>
                  </a:lnTo>
                  <a:lnTo>
                    <a:pt x="1442120" y="973794"/>
                  </a:lnTo>
                  <a:lnTo>
                    <a:pt x="1426108" y="1017267"/>
                  </a:lnTo>
                  <a:lnTo>
                    <a:pt x="1407500" y="1059413"/>
                  </a:lnTo>
                  <a:lnTo>
                    <a:pt x="1386394" y="1100134"/>
                  </a:lnTo>
                  <a:lnTo>
                    <a:pt x="1362889" y="1139332"/>
                  </a:lnTo>
                  <a:lnTo>
                    <a:pt x="1337080" y="1176909"/>
                  </a:lnTo>
                  <a:lnTo>
                    <a:pt x="1309066" y="1212769"/>
                  </a:lnTo>
                  <a:lnTo>
                    <a:pt x="1278945" y="1246814"/>
                  </a:lnTo>
                  <a:lnTo>
                    <a:pt x="1246813" y="1278945"/>
                  </a:lnTo>
                  <a:lnTo>
                    <a:pt x="1212768" y="1309067"/>
                  </a:lnTo>
                  <a:lnTo>
                    <a:pt x="1176909" y="1337081"/>
                  </a:lnTo>
                  <a:lnTo>
                    <a:pt x="1139331" y="1362889"/>
                  </a:lnTo>
                  <a:lnTo>
                    <a:pt x="1100133" y="1386395"/>
                  </a:lnTo>
                  <a:lnTo>
                    <a:pt x="1059413" y="1407500"/>
                  </a:lnTo>
                  <a:lnTo>
                    <a:pt x="1017267" y="1426108"/>
                  </a:lnTo>
                  <a:lnTo>
                    <a:pt x="973793" y="1442121"/>
                  </a:lnTo>
                  <a:lnTo>
                    <a:pt x="929089" y="1455441"/>
                  </a:lnTo>
                  <a:lnTo>
                    <a:pt x="883253" y="1465970"/>
                  </a:lnTo>
                  <a:lnTo>
                    <a:pt x="836381" y="1473612"/>
                  </a:lnTo>
                  <a:lnTo>
                    <a:pt x="788571" y="1478269"/>
                  </a:lnTo>
                  <a:lnTo>
                    <a:pt x="739921" y="1479843"/>
                  </a:lnTo>
                  <a:close/>
                </a:path>
              </a:pathLst>
            </a:custGeom>
            <a:solidFill>
              <a:srgbClr val="7030A0"/>
            </a:solidFill>
          </p:spPr>
          <p:txBody>
            <a:bodyPr wrap="square" lIns="0" tIns="0" rIns="0" bIns="0" rtlCol="0"/>
            <a:lstStyle/>
            <a:p/>
          </p:txBody>
        </p:sp>
        <p:sp>
          <p:nvSpPr>
            <p:cNvPr id="15" name="object 15"/>
            <p:cNvSpPr/>
            <p:nvPr/>
          </p:nvSpPr>
          <p:spPr>
            <a:xfrm>
              <a:off x="3915069" y="2153239"/>
              <a:ext cx="1480185" cy="1480185"/>
            </a:xfrm>
            <a:custGeom>
              <a:rect l="l" t="t" r="r" b="b"/>
              <a:pathLst>
                <a:path w="1480185" h="1480185">
                  <a:moveTo>
                    <a:pt x="0" y="739922"/>
                  </a:moveTo>
                  <a:lnTo>
                    <a:pt x="1574" y="691272"/>
                  </a:lnTo>
                  <a:lnTo>
                    <a:pt x="6231" y="643462"/>
                  </a:lnTo>
                  <a:lnTo>
                    <a:pt x="13873" y="596590"/>
                  </a:lnTo>
                  <a:lnTo>
                    <a:pt x="24402" y="550753"/>
                  </a:lnTo>
                  <a:lnTo>
                    <a:pt x="37722" y="506049"/>
                  </a:lnTo>
                  <a:lnTo>
                    <a:pt x="53734" y="462575"/>
                  </a:lnTo>
                  <a:lnTo>
                    <a:pt x="72342" y="420430"/>
                  </a:lnTo>
                  <a:lnTo>
                    <a:pt x="93448" y="379709"/>
                  </a:lnTo>
                  <a:lnTo>
                    <a:pt x="116954" y="340511"/>
                  </a:lnTo>
                  <a:lnTo>
                    <a:pt x="142762" y="302933"/>
                  </a:lnTo>
                  <a:lnTo>
                    <a:pt x="170776" y="267074"/>
                  </a:lnTo>
                  <a:lnTo>
                    <a:pt x="200897" y="233029"/>
                  </a:lnTo>
                  <a:lnTo>
                    <a:pt x="233029" y="200897"/>
                  </a:lnTo>
                  <a:lnTo>
                    <a:pt x="267074" y="170776"/>
                  </a:lnTo>
                  <a:lnTo>
                    <a:pt x="302933" y="142762"/>
                  </a:lnTo>
                  <a:lnTo>
                    <a:pt x="340511" y="116953"/>
                  </a:lnTo>
                  <a:lnTo>
                    <a:pt x="379709" y="93447"/>
                  </a:lnTo>
                  <a:lnTo>
                    <a:pt x="420429" y="72342"/>
                  </a:lnTo>
                  <a:lnTo>
                    <a:pt x="462575" y="53734"/>
                  </a:lnTo>
                  <a:lnTo>
                    <a:pt x="506049" y="37721"/>
                  </a:lnTo>
                  <a:lnTo>
                    <a:pt x="550753" y="24402"/>
                  </a:lnTo>
                  <a:lnTo>
                    <a:pt x="596590" y="13872"/>
                  </a:lnTo>
                  <a:lnTo>
                    <a:pt x="643462" y="6230"/>
                  </a:lnTo>
                  <a:lnTo>
                    <a:pt x="691271" y="1573"/>
                  </a:lnTo>
                  <a:lnTo>
                    <a:pt x="739921" y="0"/>
                  </a:lnTo>
                  <a:lnTo>
                    <a:pt x="788570" y="1573"/>
                  </a:lnTo>
                  <a:lnTo>
                    <a:pt x="836380" y="6230"/>
                  </a:lnTo>
                  <a:lnTo>
                    <a:pt x="883252" y="13872"/>
                  </a:lnTo>
                  <a:lnTo>
                    <a:pt x="929088" y="24401"/>
                  </a:lnTo>
                  <a:lnTo>
                    <a:pt x="973792" y="37721"/>
                  </a:lnTo>
                  <a:lnTo>
                    <a:pt x="1017266" y="53733"/>
                  </a:lnTo>
                  <a:lnTo>
                    <a:pt x="1059412" y="72341"/>
                  </a:lnTo>
                  <a:lnTo>
                    <a:pt x="1100133" y="93446"/>
                  </a:lnTo>
                  <a:lnTo>
                    <a:pt x="1139331" y="116952"/>
                  </a:lnTo>
                  <a:lnTo>
                    <a:pt x="1176908" y="142761"/>
                  </a:lnTo>
                  <a:lnTo>
                    <a:pt x="1212768" y="170774"/>
                  </a:lnTo>
                  <a:lnTo>
                    <a:pt x="1246813" y="200896"/>
                  </a:lnTo>
                  <a:lnTo>
                    <a:pt x="1278945" y="233028"/>
                  </a:lnTo>
                  <a:lnTo>
                    <a:pt x="1309066" y="267072"/>
                  </a:lnTo>
                  <a:lnTo>
                    <a:pt x="1337080" y="302932"/>
                  </a:lnTo>
                  <a:lnTo>
                    <a:pt x="1362889" y="340510"/>
                  </a:lnTo>
                  <a:lnTo>
                    <a:pt x="1386394" y="379708"/>
                  </a:lnTo>
                  <a:lnTo>
                    <a:pt x="1407500" y="420428"/>
                  </a:lnTo>
                  <a:lnTo>
                    <a:pt x="1426108" y="462574"/>
                  </a:lnTo>
                  <a:lnTo>
                    <a:pt x="1442121" y="506048"/>
                  </a:lnTo>
                  <a:lnTo>
                    <a:pt x="1455440" y="550752"/>
                  </a:lnTo>
                  <a:lnTo>
                    <a:pt x="1465970" y="596589"/>
                  </a:lnTo>
                  <a:lnTo>
                    <a:pt x="1473612" y="643461"/>
                  </a:lnTo>
                  <a:lnTo>
                    <a:pt x="1478269" y="691270"/>
                  </a:lnTo>
                  <a:lnTo>
                    <a:pt x="1479843" y="739921"/>
                  </a:lnTo>
                  <a:lnTo>
                    <a:pt x="1478268" y="788571"/>
                  </a:lnTo>
                  <a:lnTo>
                    <a:pt x="1473612" y="836381"/>
                  </a:lnTo>
                  <a:lnTo>
                    <a:pt x="1465970" y="883253"/>
                  </a:lnTo>
                  <a:lnTo>
                    <a:pt x="1455440" y="929089"/>
                  </a:lnTo>
                  <a:lnTo>
                    <a:pt x="1442120" y="973793"/>
                  </a:lnTo>
                  <a:lnTo>
                    <a:pt x="1426108" y="1017267"/>
                  </a:lnTo>
                  <a:lnTo>
                    <a:pt x="1407500" y="1059413"/>
                  </a:lnTo>
                  <a:lnTo>
                    <a:pt x="1386395" y="1100133"/>
                  </a:lnTo>
                  <a:lnTo>
                    <a:pt x="1362889" y="1139331"/>
                  </a:lnTo>
                  <a:lnTo>
                    <a:pt x="1337080" y="1176909"/>
                  </a:lnTo>
                  <a:lnTo>
                    <a:pt x="1309066" y="1212769"/>
                  </a:lnTo>
                  <a:lnTo>
                    <a:pt x="1278945" y="1246813"/>
                  </a:lnTo>
                  <a:lnTo>
                    <a:pt x="1246813" y="1278945"/>
                  </a:lnTo>
                  <a:lnTo>
                    <a:pt x="1212769" y="1309067"/>
                  </a:lnTo>
                  <a:lnTo>
                    <a:pt x="1176909" y="1337081"/>
                  </a:lnTo>
                  <a:lnTo>
                    <a:pt x="1139331" y="1362889"/>
                  </a:lnTo>
                  <a:lnTo>
                    <a:pt x="1100133" y="1386395"/>
                  </a:lnTo>
                  <a:lnTo>
                    <a:pt x="1059413" y="1407500"/>
                  </a:lnTo>
                  <a:lnTo>
                    <a:pt x="1017267" y="1426108"/>
                  </a:lnTo>
                  <a:lnTo>
                    <a:pt x="973793" y="1442121"/>
                  </a:lnTo>
                  <a:lnTo>
                    <a:pt x="929089" y="1455441"/>
                  </a:lnTo>
                  <a:lnTo>
                    <a:pt x="883253" y="1465970"/>
                  </a:lnTo>
                  <a:lnTo>
                    <a:pt x="836381" y="1473612"/>
                  </a:lnTo>
                  <a:lnTo>
                    <a:pt x="788571" y="1478269"/>
                  </a:lnTo>
                  <a:lnTo>
                    <a:pt x="739921" y="1479843"/>
                  </a:lnTo>
                  <a:lnTo>
                    <a:pt x="691271" y="1478268"/>
                  </a:lnTo>
                  <a:lnTo>
                    <a:pt x="643462" y="1473612"/>
                  </a:lnTo>
                  <a:lnTo>
                    <a:pt x="596590" y="1465970"/>
                  </a:lnTo>
                  <a:lnTo>
                    <a:pt x="550753" y="1455440"/>
                  </a:lnTo>
                  <a:lnTo>
                    <a:pt x="506049" y="1442121"/>
                  </a:lnTo>
                  <a:lnTo>
                    <a:pt x="462575" y="1426108"/>
                  </a:lnTo>
                  <a:lnTo>
                    <a:pt x="420429" y="1407500"/>
                  </a:lnTo>
                  <a:lnTo>
                    <a:pt x="379709" y="1386395"/>
                  </a:lnTo>
                  <a:lnTo>
                    <a:pt x="340511" y="1362889"/>
                  </a:lnTo>
                  <a:lnTo>
                    <a:pt x="302933" y="1337081"/>
                  </a:lnTo>
                  <a:lnTo>
                    <a:pt x="267073" y="1309067"/>
                  </a:lnTo>
                  <a:lnTo>
                    <a:pt x="233029" y="1278945"/>
                  </a:lnTo>
                  <a:lnTo>
                    <a:pt x="200897" y="1246814"/>
                  </a:lnTo>
                  <a:lnTo>
                    <a:pt x="170775" y="1212769"/>
                  </a:lnTo>
                  <a:lnTo>
                    <a:pt x="142762" y="1176909"/>
                  </a:lnTo>
                  <a:lnTo>
                    <a:pt x="116953" y="1139332"/>
                  </a:lnTo>
                  <a:lnTo>
                    <a:pt x="93447" y="1100134"/>
                  </a:lnTo>
                  <a:lnTo>
                    <a:pt x="72342" y="1059413"/>
                  </a:lnTo>
                  <a:lnTo>
                    <a:pt x="53734" y="1017267"/>
                  </a:lnTo>
                  <a:lnTo>
                    <a:pt x="37721" y="973794"/>
                  </a:lnTo>
                  <a:lnTo>
                    <a:pt x="24401" y="929090"/>
                  </a:lnTo>
                  <a:lnTo>
                    <a:pt x="13872" y="883253"/>
                  </a:lnTo>
                  <a:lnTo>
                    <a:pt x="6230" y="836381"/>
                  </a:lnTo>
                  <a:lnTo>
                    <a:pt x="1573" y="788571"/>
                  </a:lnTo>
                  <a:lnTo>
                    <a:pt x="0" y="739921"/>
                  </a:lnTo>
                  <a:close/>
                </a:path>
              </a:pathLst>
            </a:custGeom>
            <a:ln w="57150">
              <a:solidFill>
                <a:srgbClr val="FFFFFF"/>
              </a:solidFill>
            </a:ln>
          </p:spPr>
          <p:txBody>
            <a:bodyPr wrap="square" lIns="0" tIns="0" rIns="0" bIns="0" rtlCol="0"/>
            <a:lstStyle/>
            <a:p/>
          </p:txBody>
        </p:sp>
        <p:sp>
          <p:nvSpPr>
            <p:cNvPr id="16" name="object 16"/>
            <p:cNvSpPr/>
            <p:nvPr/>
          </p:nvSpPr>
          <p:spPr>
            <a:xfrm>
              <a:off x="2676525" y="1517154"/>
              <a:ext cx="3344545" cy="2623820"/>
            </a:xfrm>
            <a:custGeom>
              <a:rect l="l" t="t" r="r" b="b"/>
              <a:pathLst>
                <a:path w="3344545" h="2623820">
                  <a:moveTo>
                    <a:pt x="87630" y="911555"/>
                  </a:moveTo>
                  <a:lnTo>
                    <a:pt x="74917" y="911555"/>
                  </a:lnTo>
                  <a:lnTo>
                    <a:pt x="73202" y="903071"/>
                  </a:lnTo>
                  <a:lnTo>
                    <a:pt x="65036" y="890955"/>
                  </a:lnTo>
                  <a:lnTo>
                    <a:pt x="52920" y="882789"/>
                  </a:lnTo>
                  <a:lnTo>
                    <a:pt x="38100" y="879805"/>
                  </a:lnTo>
                  <a:lnTo>
                    <a:pt x="23266" y="882789"/>
                  </a:lnTo>
                  <a:lnTo>
                    <a:pt x="11150" y="890955"/>
                  </a:lnTo>
                  <a:lnTo>
                    <a:pt x="2984" y="903071"/>
                  </a:lnTo>
                  <a:lnTo>
                    <a:pt x="0" y="917905"/>
                  </a:lnTo>
                  <a:lnTo>
                    <a:pt x="2984" y="932726"/>
                  </a:lnTo>
                  <a:lnTo>
                    <a:pt x="11150" y="944841"/>
                  </a:lnTo>
                  <a:lnTo>
                    <a:pt x="23266" y="953008"/>
                  </a:lnTo>
                  <a:lnTo>
                    <a:pt x="38100" y="956005"/>
                  </a:lnTo>
                  <a:lnTo>
                    <a:pt x="52920" y="953008"/>
                  </a:lnTo>
                  <a:lnTo>
                    <a:pt x="65036" y="944841"/>
                  </a:lnTo>
                  <a:lnTo>
                    <a:pt x="73202" y="932726"/>
                  </a:lnTo>
                  <a:lnTo>
                    <a:pt x="74917" y="924255"/>
                  </a:lnTo>
                  <a:lnTo>
                    <a:pt x="87630" y="924255"/>
                  </a:lnTo>
                  <a:lnTo>
                    <a:pt x="87630" y="911555"/>
                  </a:lnTo>
                  <a:close/>
                </a:path>
                <a:path w="3344545" h="2623820">
                  <a:moveTo>
                    <a:pt x="138430" y="911555"/>
                  </a:moveTo>
                  <a:lnTo>
                    <a:pt x="100330" y="911555"/>
                  </a:lnTo>
                  <a:lnTo>
                    <a:pt x="100330" y="924255"/>
                  </a:lnTo>
                  <a:lnTo>
                    <a:pt x="138430" y="924255"/>
                  </a:lnTo>
                  <a:lnTo>
                    <a:pt x="138430" y="911555"/>
                  </a:lnTo>
                  <a:close/>
                </a:path>
                <a:path w="3344545" h="2623820">
                  <a:moveTo>
                    <a:pt x="189230" y="911555"/>
                  </a:moveTo>
                  <a:lnTo>
                    <a:pt x="151130" y="911555"/>
                  </a:lnTo>
                  <a:lnTo>
                    <a:pt x="151130" y="924255"/>
                  </a:lnTo>
                  <a:lnTo>
                    <a:pt x="189230" y="924255"/>
                  </a:lnTo>
                  <a:lnTo>
                    <a:pt x="189230" y="911555"/>
                  </a:lnTo>
                  <a:close/>
                </a:path>
                <a:path w="3344545" h="2623820">
                  <a:moveTo>
                    <a:pt x="240030" y="911555"/>
                  </a:moveTo>
                  <a:lnTo>
                    <a:pt x="201930" y="911555"/>
                  </a:lnTo>
                  <a:lnTo>
                    <a:pt x="201930" y="924255"/>
                  </a:lnTo>
                  <a:lnTo>
                    <a:pt x="240030" y="924255"/>
                  </a:lnTo>
                  <a:lnTo>
                    <a:pt x="240030" y="911555"/>
                  </a:lnTo>
                  <a:close/>
                </a:path>
                <a:path w="3344545" h="2623820">
                  <a:moveTo>
                    <a:pt x="290830" y="911555"/>
                  </a:moveTo>
                  <a:lnTo>
                    <a:pt x="252730" y="911555"/>
                  </a:lnTo>
                  <a:lnTo>
                    <a:pt x="252730" y="924255"/>
                  </a:lnTo>
                  <a:lnTo>
                    <a:pt x="290830" y="924255"/>
                  </a:lnTo>
                  <a:lnTo>
                    <a:pt x="290830" y="911555"/>
                  </a:lnTo>
                  <a:close/>
                </a:path>
                <a:path w="3344545" h="2623820">
                  <a:moveTo>
                    <a:pt x="341630" y="911555"/>
                  </a:moveTo>
                  <a:lnTo>
                    <a:pt x="303530" y="911555"/>
                  </a:lnTo>
                  <a:lnTo>
                    <a:pt x="303530" y="924255"/>
                  </a:lnTo>
                  <a:lnTo>
                    <a:pt x="341630" y="924255"/>
                  </a:lnTo>
                  <a:lnTo>
                    <a:pt x="341630" y="911555"/>
                  </a:lnTo>
                  <a:close/>
                </a:path>
                <a:path w="3344545" h="2623820">
                  <a:moveTo>
                    <a:pt x="392430" y="911555"/>
                  </a:moveTo>
                  <a:lnTo>
                    <a:pt x="354330" y="911555"/>
                  </a:lnTo>
                  <a:lnTo>
                    <a:pt x="354330" y="924255"/>
                  </a:lnTo>
                  <a:lnTo>
                    <a:pt x="392430" y="924255"/>
                  </a:lnTo>
                  <a:lnTo>
                    <a:pt x="392430" y="911555"/>
                  </a:lnTo>
                  <a:close/>
                </a:path>
                <a:path w="3344545" h="2623820">
                  <a:moveTo>
                    <a:pt x="443230" y="911555"/>
                  </a:moveTo>
                  <a:lnTo>
                    <a:pt x="405130" y="911555"/>
                  </a:lnTo>
                  <a:lnTo>
                    <a:pt x="405130" y="924255"/>
                  </a:lnTo>
                  <a:lnTo>
                    <a:pt x="443230" y="924255"/>
                  </a:lnTo>
                  <a:lnTo>
                    <a:pt x="443230" y="911555"/>
                  </a:lnTo>
                  <a:close/>
                </a:path>
                <a:path w="3344545" h="2623820">
                  <a:moveTo>
                    <a:pt x="494030" y="911555"/>
                  </a:moveTo>
                  <a:lnTo>
                    <a:pt x="455930" y="911555"/>
                  </a:lnTo>
                  <a:lnTo>
                    <a:pt x="455930" y="924255"/>
                  </a:lnTo>
                  <a:lnTo>
                    <a:pt x="494030" y="924255"/>
                  </a:lnTo>
                  <a:lnTo>
                    <a:pt x="494030" y="911555"/>
                  </a:lnTo>
                  <a:close/>
                </a:path>
                <a:path w="3344545" h="2623820">
                  <a:moveTo>
                    <a:pt x="544830" y="911555"/>
                  </a:moveTo>
                  <a:lnTo>
                    <a:pt x="506730" y="911555"/>
                  </a:lnTo>
                  <a:lnTo>
                    <a:pt x="506730" y="924255"/>
                  </a:lnTo>
                  <a:lnTo>
                    <a:pt x="544830" y="924255"/>
                  </a:lnTo>
                  <a:lnTo>
                    <a:pt x="544830" y="911555"/>
                  </a:lnTo>
                  <a:close/>
                </a:path>
                <a:path w="3344545" h="2623820">
                  <a:moveTo>
                    <a:pt x="632066" y="917905"/>
                  </a:moveTo>
                  <a:lnTo>
                    <a:pt x="608799" y="882789"/>
                  </a:lnTo>
                  <a:lnTo>
                    <a:pt x="593966" y="879805"/>
                  </a:lnTo>
                  <a:lnTo>
                    <a:pt x="579132" y="882789"/>
                  </a:lnTo>
                  <a:lnTo>
                    <a:pt x="567029" y="890955"/>
                  </a:lnTo>
                  <a:lnTo>
                    <a:pt x="558863" y="903071"/>
                  </a:lnTo>
                  <a:lnTo>
                    <a:pt x="555866" y="917905"/>
                  </a:lnTo>
                  <a:lnTo>
                    <a:pt x="558863" y="932726"/>
                  </a:lnTo>
                  <a:lnTo>
                    <a:pt x="567029" y="944841"/>
                  </a:lnTo>
                  <a:lnTo>
                    <a:pt x="579132" y="953008"/>
                  </a:lnTo>
                  <a:lnTo>
                    <a:pt x="593966" y="956005"/>
                  </a:lnTo>
                  <a:lnTo>
                    <a:pt x="608799" y="953008"/>
                  </a:lnTo>
                  <a:lnTo>
                    <a:pt x="620903" y="944841"/>
                  </a:lnTo>
                  <a:lnTo>
                    <a:pt x="629069" y="932726"/>
                  </a:lnTo>
                  <a:lnTo>
                    <a:pt x="630783" y="924255"/>
                  </a:lnTo>
                  <a:lnTo>
                    <a:pt x="632066" y="917905"/>
                  </a:lnTo>
                  <a:close/>
                </a:path>
                <a:path w="3344545" h="2623820">
                  <a:moveTo>
                    <a:pt x="906919" y="1162748"/>
                  </a:moveTo>
                  <a:lnTo>
                    <a:pt x="781354" y="1162748"/>
                  </a:lnTo>
                  <a:lnTo>
                    <a:pt x="781354" y="1182433"/>
                  </a:lnTo>
                  <a:lnTo>
                    <a:pt x="906919" y="1182433"/>
                  </a:lnTo>
                  <a:lnTo>
                    <a:pt x="906919" y="1162748"/>
                  </a:lnTo>
                  <a:close/>
                </a:path>
                <a:path w="3344545" h="2623820">
                  <a:moveTo>
                    <a:pt x="906919" y="1109637"/>
                  </a:moveTo>
                  <a:lnTo>
                    <a:pt x="781354" y="1109637"/>
                  </a:lnTo>
                  <a:lnTo>
                    <a:pt x="781354" y="1129309"/>
                  </a:lnTo>
                  <a:lnTo>
                    <a:pt x="906919" y="1129309"/>
                  </a:lnTo>
                  <a:lnTo>
                    <a:pt x="906919" y="1109637"/>
                  </a:lnTo>
                  <a:close/>
                </a:path>
                <a:path w="3344545" h="2623820">
                  <a:moveTo>
                    <a:pt x="944206" y="1324089"/>
                  </a:moveTo>
                  <a:lnTo>
                    <a:pt x="885342" y="1265059"/>
                  </a:lnTo>
                  <a:lnTo>
                    <a:pt x="861796" y="1329994"/>
                  </a:lnTo>
                  <a:lnTo>
                    <a:pt x="881418" y="1347698"/>
                  </a:lnTo>
                  <a:lnTo>
                    <a:pt x="944206" y="1324089"/>
                  </a:lnTo>
                  <a:close/>
                </a:path>
                <a:path w="3344545" h="2623820">
                  <a:moveTo>
                    <a:pt x="1034453" y="1058481"/>
                  </a:moveTo>
                  <a:lnTo>
                    <a:pt x="781354" y="1058481"/>
                  </a:lnTo>
                  <a:lnTo>
                    <a:pt x="781354" y="1078153"/>
                  </a:lnTo>
                  <a:lnTo>
                    <a:pt x="1034453" y="1078153"/>
                  </a:lnTo>
                  <a:lnTo>
                    <a:pt x="1034453" y="1058481"/>
                  </a:lnTo>
                  <a:close/>
                </a:path>
                <a:path w="3344545" h="2623820">
                  <a:moveTo>
                    <a:pt x="1034453" y="997483"/>
                  </a:moveTo>
                  <a:lnTo>
                    <a:pt x="912812" y="997483"/>
                  </a:lnTo>
                  <a:lnTo>
                    <a:pt x="912812" y="1017155"/>
                  </a:lnTo>
                  <a:lnTo>
                    <a:pt x="1034453" y="1017155"/>
                  </a:lnTo>
                  <a:lnTo>
                    <a:pt x="1034453" y="997483"/>
                  </a:lnTo>
                  <a:close/>
                </a:path>
                <a:path w="3344545" h="2623820">
                  <a:moveTo>
                    <a:pt x="1034453" y="944359"/>
                  </a:moveTo>
                  <a:lnTo>
                    <a:pt x="912812" y="944359"/>
                  </a:lnTo>
                  <a:lnTo>
                    <a:pt x="912812" y="964044"/>
                  </a:lnTo>
                  <a:lnTo>
                    <a:pt x="1034453" y="964044"/>
                  </a:lnTo>
                  <a:lnTo>
                    <a:pt x="1034453" y="944359"/>
                  </a:lnTo>
                  <a:close/>
                </a:path>
                <a:path w="3344545" h="2623820">
                  <a:moveTo>
                    <a:pt x="1034453" y="895172"/>
                  </a:moveTo>
                  <a:lnTo>
                    <a:pt x="912812" y="895172"/>
                  </a:lnTo>
                  <a:lnTo>
                    <a:pt x="912812" y="914857"/>
                  </a:lnTo>
                  <a:lnTo>
                    <a:pt x="1034453" y="914857"/>
                  </a:lnTo>
                  <a:lnTo>
                    <a:pt x="1034453" y="895172"/>
                  </a:lnTo>
                  <a:close/>
                </a:path>
                <a:path w="3344545" h="2623820">
                  <a:moveTo>
                    <a:pt x="1101166" y="1206042"/>
                  </a:moveTo>
                  <a:lnTo>
                    <a:pt x="1077620" y="1231620"/>
                  </a:lnTo>
                  <a:lnTo>
                    <a:pt x="1077620" y="1276870"/>
                  </a:lnTo>
                  <a:lnTo>
                    <a:pt x="1076921" y="1282776"/>
                  </a:lnTo>
                  <a:lnTo>
                    <a:pt x="1049324" y="1309611"/>
                  </a:lnTo>
                  <a:lnTo>
                    <a:pt x="1042301" y="1310309"/>
                  </a:lnTo>
                  <a:lnTo>
                    <a:pt x="997178" y="1310309"/>
                  </a:lnTo>
                  <a:lnTo>
                    <a:pt x="983437" y="1324089"/>
                  </a:lnTo>
                  <a:lnTo>
                    <a:pt x="993254" y="1333919"/>
                  </a:lnTo>
                  <a:lnTo>
                    <a:pt x="1042301" y="1333919"/>
                  </a:lnTo>
                  <a:lnTo>
                    <a:pt x="1083513" y="1316215"/>
                  </a:lnTo>
                  <a:lnTo>
                    <a:pt x="1101166" y="1276870"/>
                  </a:lnTo>
                  <a:lnTo>
                    <a:pt x="1101166" y="1206042"/>
                  </a:lnTo>
                  <a:close/>
                </a:path>
                <a:path w="3344545" h="2623820">
                  <a:moveTo>
                    <a:pt x="1101166" y="887310"/>
                  </a:moveTo>
                  <a:lnTo>
                    <a:pt x="1083513" y="845985"/>
                  </a:lnTo>
                  <a:lnTo>
                    <a:pt x="1042301" y="828281"/>
                  </a:lnTo>
                  <a:lnTo>
                    <a:pt x="783310" y="828281"/>
                  </a:lnTo>
                  <a:lnTo>
                    <a:pt x="781354" y="830249"/>
                  </a:lnTo>
                  <a:lnTo>
                    <a:pt x="779386" y="830249"/>
                  </a:lnTo>
                  <a:lnTo>
                    <a:pt x="779386" y="832218"/>
                  </a:lnTo>
                  <a:lnTo>
                    <a:pt x="777430" y="832218"/>
                  </a:lnTo>
                  <a:lnTo>
                    <a:pt x="777430" y="834186"/>
                  </a:lnTo>
                  <a:lnTo>
                    <a:pt x="775462" y="834186"/>
                  </a:lnTo>
                  <a:lnTo>
                    <a:pt x="775423" y="838238"/>
                  </a:lnTo>
                  <a:lnTo>
                    <a:pt x="708748" y="1040765"/>
                  </a:lnTo>
                  <a:lnTo>
                    <a:pt x="708748" y="1276870"/>
                  </a:lnTo>
                  <a:lnTo>
                    <a:pt x="709853" y="1288275"/>
                  </a:lnTo>
                  <a:lnTo>
                    <a:pt x="734479" y="1323962"/>
                  </a:lnTo>
                  <a:lnTo>
                    <a:pt x="765657" y="1333919"/>
                  </a:lnTo>
                  <a:lnTo>
                    <a:pt x="830402" y="1333919"/>
                  </a:lnTo>
                  <a:lnTo>
                    <a:pt x="840206" y="1310309"/>
                  </a:lnTo>
                  <a:lnTo>
                    <a:pt x="765657" y="1310309"/>
                  </a:lnTo>
                  <a:lnTo>
                    <a:pt x="759485" y="1309611"/>
                  </a:lnTo>
                  <a:lnTo>
                    <a:pt x="732294" y="1276870"/>
                  </a:lnTo>
                  <a:lnTo>
                    <a:pt x="732294" y="1048639"/>
                  </a:lnTo>
                  <a:lnTo>
                    <a:pt x="783386" y="987653"/>
                  </a:lnTo>
                  <a:lnTo>
                    <a:pt x="855903" y="901077"/>
                  </a:lnTo>
                  <a:lnTo>
                    <a:pt x="859828" y="895172"/>
                  </a:lnTo>
                  <a:lnTo>
                    <a:pt x="859828" y="887310"/>
                  </a:lnTo>
                  <a:lnTo>
                    <a:pt x="855903" y="883373"/>
                  </a:lnTo>
                  <a:lnTo>
                    <a:pt x="830402" y="863193"/>
                  </a:lnTo>
                  <a:lnTo>
                    <a:pt x="830402" y="895172"/>
                  </a:lnTo>
                  <a:lnTo>
                    <a:pt x="751916" y="987653"/>
                  </a:lnTo>
                  <a:lnTo>
                    <a:pt x="793127" y="861733"/>
                  </a:lnTo>
                  <a:lnTo>
                    <a:pt x="830402" y="895172"/>
                  </a:lnTo>
                  <a:lnTo>
                    <a:pt x="830402" y="863193"/>
                  </a:lnTo>
                  <a:lnTo>
                    <a:pt x="828573" y="861733"/>
                  </a:lnTo>
                  <a:lnTo>
                    <a:pt x="818629" y="853859"/>
                  </a:lnTo>
                  <a:lnTo>
                    <a:pt x="1042301" y="853859"/>
                  </a:lnTo>
                  <a:lnTo>
                    <a:pt x="1074928" y="874026"/>
                  </a:lnTo>
                  <a:lnTo>
                    <a:pt x="1077620" y="887310"/>
                  </a:lnTo>
                  <a:lnTo>
                    <a:pt x="1077620" y="1032903"/>
                  </a:lnTo>
                  <a:lnTo>
                    <a:pt x="1101166" y="1009294"/>
                  </a:lnTo>
                  <a:lnTo>
                    <a:pt x="1101166" y="887310"/>
                  </a:lnTo>
                  <a:close/>
                </a:path>
                <a:path w="3344545" h="2623820">
                  <a:moveTo>
                    <a:pt x="1148257" y="1117498"/>
                  </a:moveTo>
                  <a:lnTo>
                    <a:pt x="1089393" y="1058481"/>
                  </a:lnTo>
                  <a:lnTo>
                    <a:pt x="893191" y="1255229"/>
                  </a:lnTo>
                  <a:lnTo>
                    <a:pt x="952055" y="1316215"/>
                  </a:lnTo>
                  <a:lnTo>
                    <a:pt x="1148257" y="1117498"/>
                  </a:lnTo>
                  <a:close/>
                </a:path>
                <a:path w="3344545" h="2623820">
                  <a:moveTo>
                    <a:pt x="1257820" y="2229688"/>
                  </a:moveTo>
                  <a:lnTo>
                    <a:pt x="1167942" y="2229688"/>
                  </a:lnTo>
                  <a:lnTo>
                    <a:pt x="1167942" y="2554084"/>
                  </a:lnTo>
                  <a:lnTo>
                    <a:pt x="1257820" y="2554084"/>
                  </a:lnTo>
                  <a:lnTo>
                    <a:pt x="1257820" y="2229688"/>
                  </a:lnTo>
                  <a:close/>
                </a:path>
                <a:path w="3344545" h="2623820">
                  <a:moveTo>
                    <a:pt x="1386776" y="2115934"/>
                  </a:moveTo>
                  <a:lnTo>
                    <a:pt x="1296898" y="2115934"/>
                  </a:lnTo>
                  <a:lnTo>
                    <a:pt x="1296898" y="2554071"/>
                  </a:lnTo>
                  <a:lnTo>
                    <a:pt x="1386776" y="2554071"/>
                  </a:lnTo>
                  <a:lnTo>
                    <a:pt x="1386776" y="2115934"/>
                  </a:lnTo>
                  <a:close/>
                </a:path>
                <a:path w="3344545" h="2623820">
                  <a:moveTo>
                    <a:pt x="1507909" y="2254961"/>
                  </a:moveTo>
                  <a:lnTo>
                    <a:pt x="1418031" y="2254961"/>
                  </a:lnTo>
                  <a:lnTo>
                    <a:pt x="1418031" y="2554084"/>
                  </a:lnTo>
                  <a:lnTo>
                    <a:pt x="1507909" y="2554084"/>
                  </a:lnTo>
                  <a:lnTo>
                    <a:pt x="1507909" y="2254961"/>
                  </a:lnTo>
                  <a:close/>
                </a:path>
                <a:path w="3344545" h="2623820">
                  <a:moveTo>
                    <a:pt x="1644675" y="2351862"/>
                  </a:moveTo>
                  <a:lnTo>
                    <a:pt x="1556753" y="2351862"/>
                  </a:lnTo>
                  <a:lnTo>
                    <a:pt x="1556753" y="2554084"/>
                  </a:lnTo>
                  <a:lnTo>
                    <a:pt x="1644675" y="2554084"/>
                  </a:lnTo>
                  <a:lnTo>
                    <a:pt x="1644675" y="2351862"/>
                  </a:lnTo>
                  <a:close/>
                </a:path>
                <a:path w="3344545" h="2623820">
                  <a:moveTo>
                    <a:pt x="1701342" y="2606738"/>
                  </a:moveTo>
                  <a:lnTo>
                    <a:pt x="1087843" y="2606738"/>
                  </a:lnTo>
                  <a:lnTo>
                    <a:pt x="1087843" y="2623591"/>
                  </a:lnTo>
                  <a:lnTo>
                    <a:pt x="1103985" y="2623591"/>
                  </a:lnTo>
                  <a:lnTo>
                    <a:pt x="1701342" y="2623591"/>
                  </a:lnTo>
                  <a:lnTo>
                    <a:pt x="1701342" y="2606738"/>
                  </a:lnTo>
                  <a:close/>
                </a:path>
                <a:path w="3344545" h="2623820">
                  <a:moveTo>
                    <a:pt x="1920595" y="337045"/>
                  </a:moveTo>
                  <a:lnTo>
                    <a:pt x="1900732" y="315239"/>
                  </a:lnTo>
                  <a:lnTo>
                    <a:pt x="1870481" y="330873"/>
                  </a:lnTo>
                  <a:lnTo>
                    <a:pt x="1846376" y="355625"/>
                  </a:lnTo>
                  <a:lnTo>
                    <a:pt x="1830082" y="387451"/>
                  </a:lnTo>
                  <a:lnTo>
                    <a:pt x="1823288" y="424281"/>
                  </a:lnTo>
                  <a:lnTo>
                    <a:pt x="1902726" y="424281"/>
                  </a:lnTo>
                  <a:lnTo>
                    <a:pt x="1920595" y="337045"/>
                  </a:lnTo>
                  <a:close/>
                </a:path>
                <a:path w="3344545" h="2623820">
                  <a:moveTo>
                    <a:pt x="1952371" y="424281"/>
                  </a:moveTo>
                  <a:lnTo>
                    <a:pt x="1936483" y="342988"/>
                  </a:lnTo>
                  <a:lnTo>
                    <a:pt x="1942439" y="339026"/>
                  </a:lnTo>
                  <a:lnTo>
                    <a:pt x="1934502" y="333082"/>
                  </a:lnTo>
                  <a:lnTo>
                    <a:pt x="1924570" y="339026"/>
                  </a:lnTo>
                  <a:lnTo>
                    <a:pt x="1932508" y="342988"/>
                  </a:lnTo>
                  <a:lnTo>
                    <a:pt x="1914639" y="424281"/>
                  </a:lnTo>
                  <a:lnTo>
                    <a:pt x="1934502" y="440143"/>
                  </a:lnTo>
                  <a:lnTo>
                    <a:pt x="1952371" y="424281"/>
                  </a:lnTo>
                  <a:close/>
                </a:path>
                <a:path w="3344545" h="2623820">
                  <a:moveTo>
                    <a:pt x="2011946" y="231965"/>
                  </a:moveTo>
                  <a:lnTo>
                    <a:pt x="2010498" y="216344"/>
                  </a:lnTo>
                  <a:lnTo>
                    <a:pt x="2006841" y="204203"/>
                  </a:lnTo>
                  <a:lnTo>
                    <a:pt x="2006244" y="202222"/>
                  </a:lnTo>
                  <a:lnTo>
                    <a:pt x="2002028" y="194462"/>
                  </a:lnTo>
                  <a:lnTo>
                    <a:pt x="2002028" y="222046"/>
                  </a:lnTo>
                  <a:lnTo>
                    <a:pt x="2002028" y="231965"/>
                  </a:lnTo>
                  <a:lnTo>
                    <a:pt x="1990293" y="269608"/>
                  </a:lnTo>
                  <a:lnTo>
                    <a:pt x="1948649" y="297942"/>
                  </a:lnTo>
                  <a:lnTo>
                    <a:pt x="1934502" y="299377"/>
                  </a:lnTo>
                  <a:lnTo>
                    <a:pt x="1921192" y="297942"/>
                  </a:lnTo>
                  <a:lnTo>
                    <a:pt x="1886839" y="279552"/>
                  </a:lnTo>
                  <a:lnTo>
                    <a:pt x="1868411" y="245249"/>
                  </a:lnTo>
                  <a:lnTo>
                    <a:pt x="1866976" y="231965"/>
                  </a:lnTo>
                  <a:lnTo>
                    <a:pt x="1866976" y="228003"/>
                  </a:lnTo>
                  <a:lnTo>
                    <a:pt x="1868957" y="224028"/>
                  </a:lnTo>
                  <a:lnTo>
                    <a:pt x="1868957" y="220065"/>
                  </a:lnTo>
                  <a:lnTo>
                    <a:pt x="1920354" y="213372"/>
                  </a:lnTo>
                  <a:lnTo>
                    <a:pt x="1942439" y="204203"/>
                  </a:lnTo>
                  <a:lnTo>
                    <a:pt x="1944433" y="204203"/>
                  </a:lnTo>
                  <a:lnTo>
                    <a:pt x="1953679" y="208292"/>
                  </a:lnTo>
                  <a:lnTo>
                    <a:pt x="1963293" y="211645"/>
                  </a:lnTo>
                  <a:lnTo>
                    <a:pt x="1972919" y="214249"/>
                  </a:lnTo>
                  <a:lnTo>
                    <a:pt x="1982165" y="216103"/>
                  </a:lnTo>
                  <a:lnTo>
                    <a:pt x="1988121" y="218084"/>
                  </a:lnTo>
                  <a:lnTo>
                    <a:pt x="2000034" y="218084"/>
                  </a:lnTo>
                  <a:lnTo>
                    <a:pt x="2002028" y="222046"/>
                  </a:lnTo>
                  <a:lnTo>
                    <a:pt x="2002028" y="194462"/>
                  </a:lnTo>
                  <a:lnTo>
                    <a:pt x="1965286" y="161328"/>
                  </a:lnTo>
                  <a:lnTo>
                    <a:pt x="1934502" y="154635"/>
                  </a:lnTo>
                  <a:lnTo>
                    <a:pt x="1919693" y="156400"/>
                  </a:lnTo>
                  <a:lnTo>
                    <a:pt x="1880882" y="178435"/>
                  </a:lnTo>
                  <a:lnTo>
                    <a:pt x="1860486" y="216344"/>
                  </a:lnTo>
                  <a:lnTo>
                    <a:pt x="1859038" y="231965"/>
                  </a:lnTo>
                  <a:lnTo>
                    <a:pt x="1860486" y="247891"/>
                  </a:lnTo>
                  <a:lnTo>
                    <a:pt x="1880882" y="287477"/>
                  </a:lnTo>
                  <a:lnTo>
                    <a:pt x="1919693" y="307835"/>
                  </a:lnTo>
                  <a:lnTo>
                    <a:pt x="1934502" y="309283"/>
                  </a:lnTo>
                  <a:lnTo>
                    <a:pt x="1950453" y="307835"/>
                  </a:lnTo>
                  <a:lnTo>
                    <a:pt x="1990102" y="287477"/>
                  </a:lnTo>
                  <a:lnTo>
                    <a:pt x="2010498" y="247891"/>
                  </a:lnTo>
                  <a:lnTo>
                    <a:pt x="2011946" y="231965"/>
                  </a:lnTo>
                  <a:close/>
                </a:path>
                <a:path w="3344545" h="2623820">
                  <a:moveTo>
                    <a:pt x="2043722" y="424281"/>
                  </a:moveTo>
                  <a:lnTo>
                    <a:pt x="2036927" y="387451"/>
                  </a:lnTo>
                  <a:lnTo>
                    <a:pt x="2020646" y="355625"/>
                  </a:lnTo>
                  <a:lnTo>
                    <a:pt x="1996528" y="330873"/>
                  </a:lnTo>
                  <a:lnTo>
                    <a:pt x="1966277" y="315239"/>
                  </a:lnTo>
                  <a:lnTo>
                    <a:pt x="1946414" y="337045"/>
                  </a:lnTo>
                  <a:lnTo>
                    <a:pt x="1964283" y="424281"/>
                  </a:lnTo>
                  <a:lnTo>
                    <a:pt x="2043722" y="424281"/>
                  </a:lnTo>
                  <a:close/>
                </a:path>
                <a:path w="3344545" h="2623820">
                  <a:moveTo>
                    <a:pt x="2196642" y="63436"/>
                  </a:moveTo>
                  <a:lnTo>
                    <a:pt x="2178278" y="18338"/>
                  </a:lnTo>
                  <a:lnTo>
                    <a:pt x="2154936" y="4279"/>
                  </a:lnTo>
                  <a:lnTo>
                    <a:pt x="2154936" y="53530"/>
                  </a:lnTo>
                  <a:lnTo>
                    <a:pt x="2154936" y="388594"/>
                  </a:lnTo>
                  <a:lnTo>
                    <a:pt x="2137067" y="388594"/>
                  </a:lnTo>
                  <a:lnTo>
                    <a:pt x="2137067" y="134810"/>
                  </a:lnTo>
                  <a:lnTo>
                    <a:pt x="2135009" y="124904"/>
                  </a:lnTo>
                  <a:lnTo>
                    <a:pt x="2131885" y="109842"/>
                  </a:lnTo>
                  <a:lnTo>
                    <a:pt x="2117953" y="89712"/>
                  </a:lnTo>
                  <a:lnTo>
                    <a:pt x="2097684" y="76263"/>
                  </a:lnTo>
                  <a:lnTo>
                    <a:pt x="2095360" y="75793"/>
                  </a:lnTo>
                  <a:lnTo>
                    <a:pt x="2095360" y="124904"/>
                  </a:lnTo>
                  <a:lnTo>
                    <a:pt x="2095360" y="459968"/>
                  </a:lnTo>
                  <a:lnTo>
                    <a:pt x="1773643" y="459968"/>
                  </a:lnTo>
                  <a:lnTo>
                    <a:pt x="1773643" y="124904"/>
                  </a:lnTo>
                  <a:lnTo>
                    <a:pt x="2095360" y="124904"/>
                  </a:lnTo>
                  <a:lnTo>
                    <a:pt x="2095360" y="75793"/>
                  </a:lnTo>
                  <a:lnTo>
                    <a:pt x="2073516" y="71374"/>
                  </a:lnTo>
                  <a:lnTo>
                    <a:pt x="1833219" y="71374"/>
                  </a:lnTo>
                  <a:lnTo>
                    <a:pt x="1833219" y="53530"/>
                  </a:lnTo>
                  <a:lnTo>
                    <a:pt x="2154936" y="53530"/>
                  </a:lnTo>
                  <a:lnTo>
                    <a:pt x="2154936" y="4279"/>
                  </a:lnTo>
                  <a:lnTo>
                    <a:pt x="2133092" y="0"/>
                  </a:lnTo>
                  <a:lnTo>
                    <a:pt x="1855063" y="0"/>
                  </a:lnTo>
                  <a:lnTo>
                    <a:pt x="1830057" y="4889"/>
                  </a:lnTo>
                  <a:lnTo>
                    <a:pt x="1809877" y="18338"/>
                  </a:lnTo>
                  <a:lnTo>
                    <a:pt x="1796415" y="38468"/>
                  </a:lnTo>
                  <a:lnTo>
                    <a:pt x="1791512" y="63436"/>
                  </a:lnTo>
                  <a:lnTo>
                    <a:pt x="1791512" y="71374"/>
                  </a:lnTo>
                  <a:lnTo>
                    <a:pt x="1767649" y="77381"/>
                  </a:lnTo>
                  <a:lnTo>
                    <a:pt x="1748066" y="91198"/>
                  </a:lnTo>
                  <a:lnTo>
                    <a:pt x="1734820" y="110959"/>
                  </a:lnTo>
                  <a:lnTo>
                    <a:pt x="1729943" y="134810"/>
                  </a:lnTo>
                  <a:lnTo>
                    <a:pt x="1729943" y="489712"/>
                  </a:lnTo>
                  <a:lnTo>
                    <a:pt x="1735124" y="514680"/>
                  </a:lnTo>
                  <a:lnTo>
                    <a:pt x="1749056" y="534809"/>
                  </a:lnTo>
                  <a:lnTo>
                    <a:pt x="1769325" y="548259"/>
                  </a:lnTo>
                  <a:lnTo>
                    <a:pt x="1793494" y="553148"/>
                  </a:lnTo>
                  <a:lnTo>
                    <a:pt x="2073516" y="553148"/>
                  </a:lnTo>
                  <a:lnTo>
                    <a:pt x="2097684" y="548259"/>
                  </a:lnTo>
                  <a:lnTo>
                    <a:pt x="2117953" y="534809"/>
                  </a:lnTo>
                  <a:lnTo>
                    <a:pt x="2131885" y="514680"/>
                  </a:lnTo>
                  <a:lnTo>
                    <a:pt x="2137067" y="489712"/>
                  </a:lnTo>
                  <a:lnTo>
                    <a:pt x="2137067" y="481774"/>
                  </a:lnTo>
                  <a:lnTo>
                    <a:pt x="2160625" y="475767"/>
                  </a:lnTo>
                  <a:lnTo>
                    <a:pt x="2179523" y="461949"/>
                  </a:lnTo>
                  <a:lnTo>
                    <a:pt x="2180780" y="459968"/>
                  </a:lnTo>
                  <a:lnTo>
                    <a:pt x="2192083" y="442188"/>
                  </a:lnTo>
                  <a:lnTo>
                    <a:pt x="2196642" y="418325"/>
                  </a:lnTo>
                  <a:lnTo>
                    <a:pt x="2196642" y="388594"/>
                  </a:lnTo>
                  <a:lnTo>
                    <a:pt x="2196642" y="63436"/>
                  </a:lnTo>
                  <a:close/>
                </a:path>
                <a:path w="3344545" h="2623820">
                  <a:moveTo>
                    <a:pt x="2570708" y="2404795"/>
                  </a:moveTo>
                  <a:lnTo>
                    <a:pt x="2506345" y="2404795"/>
                  </a:lnTo>
                  <a:lnTo>
                    <a:pt x="2506345" y="2476804"/>
                  </a:lnTo>
                  <a:lnTo>
                    <a:pt x="2570708" y="2476804"/>
                  </a:lnTo>
                  <a:lnTo>
                    <a:pt x="2570708" y="2404795"/>
                  </a:lnTo>
                  <a:close/>
                </a:path>
                <a:path w="3344545" h="2623820">
                  <a:moveTo>
                    <a:pt x="2885681" y="2352649"/>
                  </a:moveTo>
                  <a:lnTo>
                    <a:pt x="2832798" y="2293061"/>
                  </a:lnTo>
                  <a:lnTo>
                    <a:pt x="2823514" y="2283129"/>
                  </a:lnTo>
                  <a:lnTo>
                    <a:pt x="2733941" y="2187295"/>
                  </a:lnTo>
                  <a:lnTo>
                    <a:pt x="2733941" y="2283129"/>
                  </a:lnTo>
                  <a:lnTo>
                    <a:pt x="2395994" y="2283129"/>
                  </a:lnTo>
                  <a:lnTo>
                    <a:pt x="2566111" y="2099386"/>
                  </a:lnTo>
                  <a:lnTo>
                    <a:pt x="2733941" y="2283129"/>
                  </a:lnTo>
                  <a:lnTo>
                    <a:pt x="2733941" y="2187295"/>
                  </a:lnTo>
                  <a:lnTo>
                    <a:pt x="2651785" y="2099386"/>
                  </a:lnTo>
                  <a:lnTo>
                    <a:pt x="2586812" y="2029866"/>
                  </a:lnTo>
                  <a:lnTo>
                    <a:pt x="2566111" y="2005037"/>
                  </a:lnTo>
                  <a:lnTo>
                    <a:pt x="2299424" y="2293061"/>
                  </a:lnTo>
                  <a:lnTo>
                    <a:pt x="2251151" y="2352649"/>
                  </a:lnTo>
                  <a:lnTo>
                    <a:pt x="2379891" y="2352649"/>
                  </a:lnTo>
                  <a:lnTo>
                    <a:pt x="2379891" y="2598470"/>
                  </a:lnTo>
                  <a:lnTo>
                    <a:pt x="2446566" y="2598470"/>
                  </a:lnTo>
                  <a:lnTo>
                    <a:pt x="2446566" y="2352649"/>
                  </a:lnTo>
                  <a:lnTo>
                    <a:pt x="2674162" y="2352649"/>
                  </a:lnTo>
                  <a:lnTo>
                    <a:pt x="2674162" y="2598470"/>
                  </a:lnTo>
                  <a:lnTo>
                    <a:pt x="2740837" y="2598470"/>
                  </a:lnTo>
                  <a:lnTo>
                    <a:pt x="2740837" y="2352649"/>
                  </a:lnTo>
                  <a:lnTo>
                    <a:pt x="2885681" y="2352649"/>
                  </a:lnTo>
                  <a:close/>
                </a:path>
                <a:path w="3344545" h="2623820">
                  <a:moveTo>
                    <a:pt x="3343960" y="1083310"/>
                  </a:moveTo>
                  <a:lnTo>
                    <a:pt x="3292640" y="1083310"/>
                  </a:lnTo>
                  <a:lnTo>
                    <a:pt x="3286404" y="1059256"/>
                  </a:lnTo>
                  <a:lnTo>
                    <a:pt x="3278441" y="1036586"/>
                  </a:lnTo>
                  <a:lnTo>
                    <a:pt x="3268421" y="1015276"/>
                  </a:lnTo>
                  <a:lnTo>
                    <a:pt x="3255988" y="995349"/>
                  </a:lnTo>
                  <a:lnTo>
                    <a:pt x="3268205" y="984364"/>
                  </a:lnTo>
                  <a:lnTo>
                    <a:pt x="3292640" y="962367"/>
                  </a:lnTo>
                  <a:lnTo>
                    <a:pt x="3266986" y="936713"/>
                  </a:lnTo>
                  <a:lnTo>
                    <a:pt x="3230334" y="900061"/>
                  </a:lnTo>
                  <a:lnTo>
                    <a:pt x="3208350" y="922058"/>
                  </a:lnTo>
                  <a:lnTo>
                    <a:pt x="3208350" y="1127290"/>
                  </a:lnTo>
                  <a:lnTo>
                    <a:pt x="3201225" y="1173124"/>
                  </a:lnTo>
                  <a:lnTo>
                    <a:pt x="3181261" y="1212443"/>
                  </a:lnTo>
                  <a:lnTo>
                    <a:pt x="3150552" y="1243139"/>
                  </a:lnTo>
                  <a:lnTo>
                    <a:pt x="3111246" y="1263103"/>
                  </a:lnTo>
                  <a:lnTo>
                    <a:pt x="3065411" y="1270228"/>
                  </a:lnTo>
                  <a:lnTo>
                    <a:pt x="3019590" y="1263103"/>
                  </a:lnTo>
                  <a:lnTo>
                    <a:pt x="2980271" y="1243139"/>
                  </a:lnTo>
                  <a:lnTo>
                    <a:pt x="2949562" y="1212443"/>
                  </a:lnTo>
                  <a:lnTo>
                    <a:pt x="2929598" y="1173124"/>
                  </a:lnTo>
                  <a:lnTo>
                    <a:pt x="2922473" y="1127290"/>
                  </a:lnTo>
                  <a:lnTo>
                    <a:pt x="2929598" y="1081468"/>
                  </a:lnTo>
                  <a:lnTo>
                    <a:pt x="2949562" y="1042149"/>
                  </a:lnTo>
                  <a:lnTo>
                    <a:pt x="2980271" y="1011453"/>
                  </a:lnTo>
                  <a:lnTo>
                    <a:pt x="3019590" y="991489"/>
                  </a:lnTo>
                  <a:lnTo>
                    <a:pt x="3065411" y="984364"/>
                  </a:lnTo>
                  <a:lnTo>
                    <a:pt x="3111246" y="991489"/>
                  </a:lnTo>
                  <a:lnTo>
                    <a:pt x="3150552" y="1011453"/>
                  </a:lnTo>
                  <a:lnTo>
                    <a:pt x="3181261" y="1042149"/>
                  </a:lnTo>
                  <a:lnTo>
                    <a:pt x="3201225" y="1081468"/>
                  </a:lnTo>
                  <a:lnTo>
                    <a:pt x="3208350" y="1127290"/>
                  </a:lnTo>
                  <a:lnTo>
                    <a:pt x="3208350" y="922058"/>
                  </a:lnTo>
                  <a:lnTo>
                    <a:pt x="3193694" y="936713"/>
                  </a:lnTo>
                  <a:lnTo>
                    <a:pt x="3173819" y="924280"/>
                  </a:lnTo>
                  <a:lnTo>
                    <a:pt x="3152914" y="914260"/>
                  </a:lnTo>
                  <a:lnTo>
                    <a:pt x="3131324" y="906310"/>
                  </a:lnTo>
                  <a:lnTo>
                    <a:pt x="3109391" y="900061"/>
                  </a:lnTo>
                  <a:lnTo>
                    <a:pt x="3109391" y="848753"/>
                  </a:lnTo>
                  <a:lnTo>
                    <a:pt x="3021431" y="848753"/>
                  </a:lnTo>
                  <a:lnTo>
                    <a:pt x="3021431" y="900061"/>
                  </a:lnTo>
                  <a:lnTo>
                    <a:pt x="2999498" y="906310"/>
                  </a:lnTo>
                  <a:lnTo>
                    <a:pt x="2977908" y="914260"/>
                  </a:lnTo>
                  <a:lnTo>
                    <a:pt x="2957004" y="924280"/>
                  </a:lnTo>
                  <a:lnTo>
                    <a:pt x="2937141" y="936713"/>
                  </a:lnTo>
                  <a:lnTo>
                    <a:pt x="2900489" y="900061"/>
                  </a:lnTo>
                  <a:lnTo>
                    <a:pt x="2838183" y="962367"/>
                  </a:lnTo>
                  <a:lnTo>
                    <a:pt x="2874835" y="995349"/>
                  </a:lnTo>
                  <a:lnTo>
                    <a:pt x="2862402" y="1015276"/>
                  </a:lnTo>
                  <a:lnTo>
                    <a:pt x="2852382" y="1036586"/>
                  </a:lnTo>
                  <a:lnTo>
                    <a:pt x="2844419" y="1059256"/>
                  </a:lnTo>
                  <a:lnTo>
                    <a:pt x="2838183" y="1083310"/>
                  </a:lnTo>
                  <a:lnTo>
                    <a:pt x="2786875" y="1083310"/>
                  </a:lnTo>
                  <a:lnTo>
                    <a:pt x="2786875" y="1171270"/>
                  </a:lnTo>
                  <a:lnTo>
                    <a:pt x="2838183" y="1171270"/>
                  </a:lnTo>
                  <a:lnTo>
                    <a:pt x="2844419" y="1193203"/>
                  </a:lnTo>
                  <a:lnTo>
                    <a:pt x="2852382" y="1214793"/>
                  </a:lnTo>
                  <a:lnTo>
                    <a:pt x="2862402" y="1235697"/>
                  </a:lnTo>
                  <a:lnTo>
                    <a:pt x="2874835" y="1255572"/>
                  </a:lnTo>
                  <a:lnTo>
                    <a:pt x="2838183" y="1292225"/>
                  </a:lnTo>
                  <a:lnTo>
                    <a:pt x="2900489" y="1354531"/>
                  </a:lnTo>
                  <a:lnTo>
                    <a:pt x="2937141" y="1317879"/>
                  </a:lnTo>
                  <a:lnTo>
                    <a:pt x="2957004" y="1330299"/>
                  </a:lnTo>
                  <a:lnTo>
                    <a:pt x="2977908" y="1340319"/>
                  </a:lnTo>
                  <a:lnTo>
                    <a:pt x="2999498" y="1348282"/>
                  </a:lnTo>
                  <a:lnTo>
                    <a:pt x="3021431" y="1354531"/>
                  </a:lnTo>
                  <a:lnTo>
                    <a:pt x="3021431" y="1405839"/>
                  </a:lnTo>
                  <a:lnTo>
                    <a:pt x="3109391" y="1405839"/>
                  </a:lnTo>
                  <a:lnTo>
                    <a:pt x="3109391" y="1354531"/>
                  </a:lnTo>
                  <a:lnTo>
                    <a:pt x="3131324" y="1348282"/>
                  </a:lnTo>
                  <a:lnTo>
                    <a:pt x="3152914" y="1340319"/>
                  </a:lnTo>
                  <a:lnTo>
                    <a:pt x="3173819" y="1330299"/>
                  </a:lnTo>
                  <a:lnTo>
                    <a:pt x="3193694" y="1317879"/>
                  </a:lnTo>
                  <a:lnTo>
                    <a:pt x="3230334" y="1354531"/>
                  </a:lnTo>
                  <a:lnTo>
                    <a:pt x="3266986" y="1317879"/>
                  </a:lnTo>
                  <a:lnTo>
                    <a:pt x="3292640" y="1292225"/>
                  </a:lnTo>
                  <a:lnTo>
                    <a:pt x="3270656" y="1270228"/>
                  </a:lnTo>
                  <a:lnTo>
                    <a:pt x="3255988" y="1255572"/>
                  </a:lnTo>
                  <a:lnTo>
                    <a:pt x="3268421" y="1235697"/>
                  </a:lnTo>
                  <a:lnTo>
                    <a:pt x="3278441" y="1214793"/>
                  </a:lnTo>
                  <a:lnTo>
                    <a:pt x="3286404" y="1193203"/>
                  </a:lnTo>
                  <a:lnTo>
                    <a:pt x="3292640" y="1171270"/>
                  </a:lnTo>
                  <a:lnTo>
                    <a:pt x="3343960" y="1171270"/>
                  </a:lnTo>
                  <a:lnTo>
                    <a:pt x="3343960" y="1083310"/>
                  </a:lnTo>
                  <a:close/>
                </a:path>
              </a:pathLst>
            </a:custGeom>
            <a:solidFill>
              <a:srgbClr val="FFFFFF"/>
            </a:solidFill>
          </p:spPr>
          <p:txBody>
            <a:bodyPr wrap="square" lIns="0" tIns="0" rIns="0" bIns="0" rtlCol="0"/>
            <a:lstStyle/>
            <a:p/>
          </p:txBody>
        </p:sp>
        <p:sp>
          <p:nvSpPr>
            <p:cNvPr id="17" name="object 17"/>
            <p:cNvSpPr/>
            <p:nvPr/>
          </p:nvSpPr>
          <p:spPr>
            <a:xfrm>
              <a:off x="2781414" y="3691884"/>
              <a:ext cx="876935" cy="76200"/>
            </a:xfrm>
            <a:custGeom>
              <a:rect l="l" t="t" r="r" b="b"/>
              <a:pathLst>
                <a:path w="876935" h="76200">
                  <a:moveTo>
                    <a:pt x="38100" y="76200"/>
                  </a:moveTo>
                  <a:lnTo>
                    <a:pt x="23269" y="73206"/>
                  </a:lnTo>
                  <a:lnTo>
                    <a:pt x="11159" y="65041"/>
                  </a:lnTo>
                  <a:lnTo>
                    <a:pt x="2994" y="52930"/>
                  </a:lnTo>
                  <a:lnTo>
                    <a:pt x="0" y="38100"/>
                  </a:lnTo>
                  <a:lnTo>
                    <a:pt x="2994" y="23270"/>
                  </a:lnTo>
                  <a:lnTo>
                    <a:pt x="11159" y="11159"/>
                  </a:lnTo>
                  <a:lnTo>
                    <a:pt x="23269" y="2994"/>
                  </a:lnTo>
                  <a:lnTo>
                    <a:pt x="38100" y="0"/>
                  </a:lnTo>
                  <a:lnTo>
                    <a:pt x="52930" y="2994"/>
                  </a:lnTo>
                  <a:lnTo>
                    <a:pt x="65040" y="11159"/>
                  </a:lnTo>
                  <a:lnTo>
                    <a:pt x="73205" y="23270"/>
                  </a:lnTo>
                  <a:lnTo>
                    <a:pt x="74917" y="31750"/>
                  </a:lnTo>
                  <a:lnTo>
                    <a:pt x="49529" y="31750"/>
                  </a:lnTo>
                  <a:lnTo>
                    <a:pt x="49529" y="44450"/>
                  </a:lnTo>
                  <a:lnTo>
                    <a:pt x="74917" y="44450"/>
                  </a:lnTo>
                  <a:lnTo>
                    <a:pt x="73205" y="52930"/>
                  </a:lnTo>
                  <a:lnTo>
                    <a:pt x="65040" y="65041"/>
                  </a:lnTo>
                  <a:lnTo>
                    <a:pt x="52930" y="73206"/>
                  </a:lnTo>
                  <a:lnTo>
                    <a:pt x="38100" y="76200"/>
                  </a:lnTo>
                  <a:close/>
                </a:path>
                <a:path w="876935" h="76200">
                  <a:moveTo>
                    <a:pt x="74917" y="44450"/>
                  </a:moveTo>
                  <a:lnTo>
                    <a:pt x="49529" y="44450"/>
                  </a:lnTo>
                  <a:lnTo>
                    <a:pt x="49529" y="31750"/>
                  </a:lnTo>
                  <a:lnTo>
                    <a:pt x="74917" y="31750"/>
                  </a:lnTo>
                  <a:lnTo>
                    <a:pt x="76200" y="38100"/>
                  </a:lnTo>
                  <a:lnTo>
                    <a:pt x="74917" y="44450"/>
                  </a:lnTo>
                  <a:close/>
                </a:path>
                <a:path w="876935" h="76200">
                  <a:moveTo>
                    <a:pt x="87629" y="44450"/>
                  </a:moveTo>
                  <a:lnTo>
                    <a:pt x="74917" y="44450"/>
                  </a:lnTo>
                  <a:lnTo>
                    <a:pt x="76200" y="38100"/>
                  </a:lnTo>
                  <a:lnTo>
                    <a:pt x="74917" y="31750"/>
                  </a:lnTo>
                  <a:lnTo>
                    <a:pt x="87629" y="31750"/>
                  </a:lnTo>
                  <a:lnTo>
                    <a:pt x="87629" y="44450"/>
                  </a:lnTo>
                  <a:close/>
                </a:path>
                <a:path w="876935" h="76200">
                  <a:moveTo>
                    <a:pt x="138429" y="44450"/>
                  </a:moveTo>
                  <a:lnTo>
                    <a:pt x="100329" y="44450"/>
                  </a:lnTo>
                  <a:lnTo>
                    <a:pt x="100329" y="31750"/>
                  </a:lnTo>
                  <a:lnTo>
                    <a:pt x="138429" y="31750"/>
                  </a:lnTo>
                  <a:lnTo>
                    <a:pt x="138429" y="44450"/>
                  </a:lnTo>
                  <a:close/>
                </a:path>
                <a:path w="876935" h="76200">
                  <a:moveTo>
                    <a:pt x="189229" y="44450"/>
                  </a:moveTo>
                  <a:lnTo>
                    <a:pt x="151129" y="44450"/>
                  </a:lnTo>
                  <a:lnTo>
                    <a:pt x="151129" y="31750"/>
                  </a:lnTo>
                  <a:lnTo>
                    <a:pt x="189229" y="31750"/>
                  </a:lnTo>
                  <a:lnTo>
                    <a:pt x="189229" y="44450"/>
                  </a:lnTo>
                  <a:close/>
                </a:path>
                <a:path w="876935" h="76200">
                  <a:moveTo>
                    <a:pt x="240029" y="44450"/>
                  </a:moveTo>
                  <a:lnTo>
                    <a:pt x="201929" y="44450"/>
                  </a:lnTo>
                  <a:lnTo>
                    <a:pt x="201929" y="31750"/>
                  </a:lnTo>
                  <a:lnTo>
                    <a:pt x="240029" y="31750"/>
                  </a:lnTo>
                  <a:lnTo>
                    <a:pt x="240029" y="44450"/>
                  </a:lnTo>
                  <a:close/>
                </a:path>
                <a:path w="876935" h="76200">
                  <a:moveTo>
                    <a:pt x="290829" y="44450"/>
                  </a:moveTo>
                  <a:lnTo>
                    <a:pt x="252729" y="44450"/>
                  </a:lnTo>
                  <a:lnTo>
                    <a:pt x="252729" y="31750"/>
                  </a:lnTo>
                  <a:lnTo>
                    <a:pt x="290829" y="31750"/>
                  </a:lnTo>
                  <a:lnTo>
                    <a:pt x="290829" y="44450"/>
                  </a:lnTo>
                  <a:close/>
                </a:path>
                <a:path w="876935" h="76200">
                  <a:moveTo>
                    <a:pt x="341629" y="44450"/>
                  </a:moveTo>
                  <a:lnTo>
                    <a:pt x="303529" y="44450"/>
                  </a:lnTo>
                  <a:lnTo>
                    <a:pt x="303529" y="31750"/>
                  </a:lnTo>
                  <a:lnTo>
                    <a:pt x="341629" y="31750"/>
                  </a:lnTo>
                  <a:lnTo>
                    <a:pt x="341629" y="44450"/>
                  </a:lnTo>
                  <a:close/>
                </a:path>
                <a:path w="876935" h="76200">
                  <a:moveTo>
                    <a:pt x="392429" y="44450"/>
                  </a:moveTo>
                  <a:lnTo>
                    <a:pt x="354329" y="44450"/>
                  </a:lnTo>
                  <a:lnTo>
                    <a:pt x="354329" y="31750"/>
                  </a:lnTo>
                  <a:lnTo>
                    <a:pt x="392429" y="31750"/>
                  </a:lnTo>
                  <a:lnTo>
                    <a:pt x="392429" y="44450"/>
                  </a:lnTo>
                  <a:close/>
                </a:path>
                <a:path w="876935" h="76200">
                  <a:moveTo>
                    <a:pt x="443229" y="44450"/>
                  </a:moveTo>
                  <a:lnTo>
                    <a:pt x="405129" y="44450"/>
                  </a:lnTo>
                  <a:lnTo>
                    <a:pt x="405129" y="31750"/>
                  </a:lnTo>
                  <a:lnTo>
                    <a:pt x="443229" y="31750"/>
                  </a:lnTo>
                  <a:lnTo>
                    <a:pt x="443229" y="44450"/>
                  </a:lnTo>
                  <a:close/>
                </a:path>
                <a:path w="876935" h="76200">
                  <a:moveTo>
                    <a:pt x="494029" y="44450"/>
                  </a:moveTo>
                  <a:lnTo>
                    <a:pt x="455929" y="44450"/>
                  </a:lnTo>
                  <a:lnTo>
                    <a:pt x="455929" y="31750"/>
                  </a:lnTo>
                  <a:lnTo>
                    <a:pt x="494029" y="31750"/>
                  </a:lnTo>
                  <a:lnTo>
                    <a:pt x="494029" y="44450"/>
                  </a:lnTo>
                  <a:close/>
                </a:path>
                <a:path w="876935" h="76200">
                  <a:moveTo>
                    <a:pt x="544829" y="44450"/>
                  </a:moveTo>
                  <a:lnTo>
                    <a:pt x="506729" y="44450"/>
                  </a:lnTo>
                  <a:lnTo>
                    <a:pt x="506729" y="31750"/>
                  </a:lnTo>
                  <a:lnTo>
                    <a:pt x="544829" y="31750"/>
                  </a:lnTo>
                  <a:lnTo>
                    <a:pt x="544829" y="44450"/>
                  </a:lnTo>
                  <a:close/>
                </a:path>
                <a:path w="876935" h="76200">
                  <a:moveTo>
                    <a:pt x="595629" y="44450"/>
                  </a:moveTo>
                  <a:lnTo>
                    <a:pt x="557529" y="44450"/>
                  </a:lnTo>
                  <a:lnTo>
                    <a:pt x="557529" y="31750"/>
                  </a:lnTo>
                  <a:lnTo>
                    <a:pt x="595629" y="31750"/>
                  </a:lnTo>
                  <a:lnTo>
                    <a:pt x="595629" y="44450"/>
                  </a:lnTo>
                  <a:close/>
                </a:path>
                <a:path w="876935" h="76200">
                  <a:moveTo>
                    <a:pt x="646429" y="44450"/>
                  </a:moveTo>
                  <a:lnTo>
                    <a:pt x="608329" y="44450"/>
                  </a:lnTo>
                  <a:lnTo>
                    <a:pt x="608329" y="31750"/>
                  </a:lnTo>
                  <a:lnTo>
                    <a:pt x="646429" y="31750"/>
                  </a:lnTo>
                  <a:lnTo>
                    <a:pt x="646429" y="44450"/>
                  </a:lnTo>
                  <a:close/>
                </a:path>
                <a:path w="876935" h="76200">
                  <a:moveTo>
                    <a:pt x="697229" y="44450"/>
                  </a:moveTo>
                  <a:lnTo>
                    <a:pt x="659129" y="44450"/>
                  </a:lnTo>
                  <a:lnTo>
                    <a:pt x="659129" y="31750"/>
                  </a:lnTo>
                  <a:lnTo>
                    <a:pt x="697229" y="31750"/>
                  </a:lnTo>
                  <a:lnTo>
                    <a:pt x="697229" y="44450"/>
                  </a:lnTo>
                  <a:close/>
                </a:path>
                <a:path w="876935" h="76200">
                  <a:moveTo>
                    <a:pt x="748029" y="44450"/>
                  </a:moveTo>
                  <a:lnTo>
                    <a:pt x="709929" y="44450"/>
                  </a:lnTo>
                  <a:lnTo>
                    <a:pt x="709929" y="31750"/>
                  </a:lnTo>
                  <a:lnTo>
                    <a:pt x="748029" y="31750"/>
                  </a:lnTo>
                  <a:lnTo>
                    <a:pt x="748029" y="44450"/>
                  </a:lnTo>
                  <a:close/>
                </a:path>
                <a:path w="876935" h="76200">
                  <a:moveTo>
                    <a:pt x="798829" y="44450"/>
                  </a:moveTo>
                  <a:lnTo>
                    <a:pt x="760729" y="44450"/>
                  </a:lnTo>
                  <a:lnTo>
                    <a:pt x="760729" y="31750"/>
                  </a:lnTo>
                  <a:lnTo>
                    <a:pt x="798829" y="31750"/>
                  </a:lnTo>
                  <a:lnTo>
                    <a:pt x="798829" y="44450"/>
                  </a:lnTo>
                  <a:close/>
                </a:path>
                <a:path w="876935" h="76200">
                  <a:moveTo>
                    <a:pt x="838802" y="76201"/>
                  </a:moveTo>
                  <a:lnTo>
                    <a:pt x="823972" y="73206"/>
                  </a:lnTo>
                  <a:lnTo>
                    <a:pt x="811861" y="65041"/>
                  </a:lnTo>
                  <a:lnTo>
                    <a:pt x="803696" y="52930"/>
                  </a:lnTo>
                  <a:lnTo>
                    <a:pt x="800702" y="38100"/>
                  </a:lnTo>
                  <a:lnTo>
                    <a:pt x="803697" y="23269"/>
                  </a:lnTo>
                  <a:lnTo>
                    <a:pt x="811862" y="11159"/>
                  </a:lnTo>
                  <a:lnTo>
                    <a:pt x="823973" y="2994"/>
                  </a:lnTo>
                  <a:lnTo>
                    <a:pt x="838804" y="1"/>
                  </a:lnTo>
                  <a:lnTo>
                    <a:pt x="853634" y="2995"/>
                  </a:lnTo>
                  <a:lnTo>
                    <a:pt x="865744" y="11160"/>
                  </a:lnTo>
                  <a:lnTo>
                    <a:pt x="873909" y="23271"/>
                  </a:lnTo>
                  <a:lnTo>
                    <a:pt x="875620" y="31750"/>
                  </a:lnTo>
                  <a:lnTo>
                    <a:pt x="811529" y="31750"/>
                  </a:lnTo>
                  <a:lnTo>
                    <a:pt x="811529" y="44450"/>
                  </a:lnTo>
                  <a:lnTo>
                    <a:pt x="875621" y="44450"/>
                  </a:lnTo>
                  <a:lnTo>
                    <a:pt x="873908" y="52931"/>
                  </a:lnTo>
                  <a:lnTo>
                    <a:pt x="865743" y="65042"/>
                  </a:lnTo>
                  <a:lnTo>
                    <a:pt x="853632" y="73207"/>
                  </a:lnTo>
                  <a:lnTo>
                    <a:pt x="838802" y="76201"/>
                  </a:lnTo>
                  <a:close/>
                </a:path>
                <a:path w="876935" h="76200">
                  <a:moveTo>
                    <a:pt x="827374" y="44450"/>
                  </a:moveTo>
                  <a:lnTo>
                    <a:pt x="811529" y="44450"/>
                  </a:lnTo>
                  <a:lnTo>
                    <a:pt x="811529" y="31750"/>
                  </a:lnTo>
                  <a:lnTo>
                    <a:pt x="827374" y="31750"/>
                  </a:lnTo>
                  <a:lnTo>
                    <a:pt x="827374" y="44450"/>
                  </a:lnTo>
                  <a:close/>
                </a:path>
                <a:path w="876935" h="76200">
                  <a:moveTo>
                    <a:pt x="875621" y="44450"/>
                  </a:moveTo>
                  <a:lnTo>
                    <a:pt x="827374" y="44450"/>
                  </a:lnTo>
                  <a:lnTo>
                    <a:pt x="827374" y="31750"/>
                  </a:lnTo>
                  <a:lnTo>
                    <a:pt x="811529" y="31750"/>
                  </a:lnTo>
                  <a:lnTo>
                    <a:pt x="875621" y="31750"/>
                  </a:lnTo>
                  <a:lnTo>
                    <a:pt x="876903" y="38101"/>
                  </a:lnTo>
                  <a:lnTo>
                    <a:pt x="875621" y="44450"/>
                  </a:lnTo>
                  <a:close/>
                </a:path>
              </a:pathLst>
            </a:custGeom>
            <a:solidFill>
              <a:srgbClr val="86FF0C"/>
            </a:solidFill>
          </p:spPr>
          <p:txBody>
            <a:bodyPr wrap="square" lIns="0" tIns="0" rIns="0" bIns="0" rtlCol="0"/>
            <a:lstStyle/>
            <a:p/>
          </p:txBody>
        </p:sp>
      </p:grpSp>
      <p:sp>
        <p:nvSpPr>
          <p:cNvPr id="18" name="object 18"/>
          <p:cNvSpPr txBox="1">
            <a:spLocks noGrp="1"/>
          </p:cNvSpPr>
          <p:nvPr>
            <p:ph type="title"/>
          </p:nvPr>
        </p:nvSpPr>
        <p:spPr>
          <a:xfrm>
            <a:off x="3627271" y="280651"/>
            <a:ext cx="1981200" cy="452120"/>
          </a:xfrm>
          <a:prstGeom prst="rect">
            <a:avLst/>
          </a:prstGeom>
        </p:spPr>
        <p:txBody>
          <a:bodyPr vert="horz" wrap="square" lIns="0" tIns="12700" rIns="0" bIns="0" rtlCol="0">
            <a:spAutoFit/>
          </a:bodyPr>
          <a:lstStyle/>
          <a:p>
            <a:pPr marL="12700">
              <a:lnSpc>
                <a:spcPct val="100000"/>
              </a:lnSpc>
              <a:spcBef>
                <a:spcPts val="100"/>
              </a:spcBef>
            </a:pPr>
            <a:r>
              <a:rPr sz="2800" b="0">
                <a:latin typeface="宋体"/>
                <a:cs typeface="宋体"/>
              </a:rPr>
              <a:t>1</a:t>
            </a:r>
            <a:r>
              <a:rPr sz="2800" b="0" spc="-10">
                <a:latin typeface="宋体"/>
                <a:cs typeface="宋体"/>
              </a:rPr>
              <a:t>、遗传因素</a:t>
            </a:r>
            <a:endParaRPr sz="2800">
              <a:latin typeface="宋体"/>
              <a:cs typeface="宋体"/>
            </a:endParaRPr>
          </a:p>
        </p:txBody>
      </p:sp>
      <p:sp>
        <p:nvSpPr>
          <p:cNvPr id="19" name="object 19"/>
          <p:cNvSpPr txBox="1"/>
          <p:nvPr/>
        </p:nvSpPr>
        <p:spPr>
          <a:xfrm>
            <a:off x="624876" y="2148423"/>
            <a:ext cx="1981200" cy="452120"/>
          </a:xfrm>
          <a:prstGeom prst="rect">
            <a:avLst/>
          </a:prstGeom>
        </p:spPr>
        <p:txBody>
          <a:bodyPr vert="horz" wrap="square" lIns="0" tIns="12700" rIns="0" bIns="0" rtlCol="0">
            <a:spAutoFit/>
          </a:bodyPr>
          <a:lstStyle/>
          <a:p>
            <a:pPr marL="12700">
              <a:lnSpc>
                <a:spcPct val="100000"/>
              </a:lnSpc>
              <a:spcBef>
                <a:spcPts val="100"/>
              </a:spcBef>
            </a:pPr>
            <a:r>
              <a:rPr sz="2800">
                <a:solidFill>
                  <a:srgbClr val="FFFF00"/>
                </a:solidFill>
                <a:latin typeface="宋体"/>
                <a:cs typeface="宋体"/>
              </a:rPr>
              <a:t>2</a:t>
            </a:r>
            <a:r>
              <a:rPr sz="2800" spc="-10">
                <a:solidFill>
                  <a:srgbClr val="FFFF00"/>
                </a:solidFill>
                <a:latin typeface="宋体"/>
                <a:cs typeface="宋体"/>
              </a:rPr>
              <a:t>、出生体重</a:t>
            </a:r>
            <a:endParaRPr sz="2800">
              <a:latin typeface="宋体"/>
              <a:cs typeface="宋体"/>
            </a:endParaRPr>
          </a:p>
        </p:txBody>
      </p:sp>
      <p:sp>
        <p:nvSpPr>
          <p:cNvPr id="20" name="object 20"/>
          <p:cNvSpPr txBox="1"/>
          <p:nvPr/>
        </p:nvSpPr>
        <p:spPr>
          <a:xfrm>
            <a:off x="764599" y="3493925"/>
            <a:ext cx="1981200" cy="452120"/>
          </a:xfrm>
          <a:prstGeom prst="rect">
            <a:avLst/>
          </a:prstGeom>
        </p:spPr>
        <p:txBody>
          <a:bodyPr vert="horz" wrap="square" lIns="0" tIns="12700" rIns="0" bIns="0" rtlCol="0">
            <a:spAutoFit/>
          </a:bodyPr>
          <a:lstStyle/>
          <a:p>
            <a:pPr marL="12700">
              <a:lnSpc>
                <a:spcPct val="100000"/>
              </a:lnSpc>
              <a:spcBef>
                <a:spcPts val="100"/>
              </a:spcBef>
            </a:pPr>
            <a:r>
              <a:rPr sz="2800">
                <a:solidFill>
                  <a:srgbClr val="FFFF00"/>
                </a:solidFill>
                <a:latin typeface="宋体"/>
                <a:cs typeface="宋体"/>
              </a:rPr>
              <a:t>3</a:t>
            </a:r>
            <a:r>
              <a:rPr sz="2800" spc="-10">
                <a:solidFill>
                  <a:srgbClr val="FFFF00"/>
                </a:solidFill>
                <a:latin typeface="宋体"/>
                <a:cs typeface="宋体"/>
              </a:rPr>
              <a:t>、饮食习惯</a:t>
            </a:r>
            <a:endParaRPr sz="2800">
              <a:latin typeface="宋体"/>
              <a:cs typeface="宋体"/>
            </a:endParaRPr>
          </a:p>
        </p:txBody>
      </p:sp>
      <p:grpSp>
        <p:nvGrpSpPr>
          <p:cNvPr id="21" name="object 21"/>
          <p:cNvGrpSpPr/>
          <p:nvPr/>
        </p:nvGrpSpPr>
        <p:grpSpPr>
          <a:xfrm>
            <a:off x="4639039" y="838225"/>
            <a:ext cx="2023110" cy="2926715"/>
            <a:chOff x="4639039" y="838225"/>
            <a:chExt cx="2023110" cy="2926715"/>
          </a:xfrm>
        </p:grpSpPr>
        <p:sp>
          <p:nvSpPr>
            <p:cNvPr id="22" name="object 22"/>
            <p:cNvSpPr/>
            <p:nvPr/>
          </p:nvSpPr>
          <p:spPr>
            <a:xfrm>
              <a:off x="6163107" y="2358848"/>
              <a:ext cx="499109" cy="76200"/>
            </a:xfrm>
            <a:custGeom>
              <a:rect l="l" t="t" r="r" b="b"/>
              <a:pathLst>
                <a:path w="499109"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29" y="31750"/>
                  </a:lnTo>
                  <a:lnTo>
                    <a:pt x="49529" y="44450"/>
                  </a:lnTo>
                  <a:lnTo>
                    <a:pt x="74917" y="44450"/>
                  </a:lnTo>
                  <a:lnTo>
                    <a:pt x="73205" y="52930"/>
                  </a:lnTo>
                  <a:lnTo>
                    <a:pt x="65040" y="65040"/>
                  </a:lnTo>
                  <a:lnTo>
                    <a:pt x="52930" y="73206"/>
                  </a:lnTo>
                  <a:lnTo>
                    <a:pt x="38100" y="76200"/>
                  </a:lnTo>
                  <a:close/>
                </a:path>
                <a:path w="499109" h="76200">
                  <a:moveTo>
                    <a:pt x="74917" y="44450"/>
                  </a:moveTo>
                  <a:lnTo>
                    <a:pt x="49529" y="44450"/>
                  </a:lnTo>
                  <a:lnTo>
                    <a:pt x="49529" y="31750"/>
                  </a:lnTo>
                  <a:lnTo>
                    <a:pt x="74917" y="31750"/>
                  </a:lnTo>
                  <a:lnTo>
                    <a:pt x="76200" y="38100"/>
                  </a:lnTo>
                  <a:lnTo>
                    <a:pt x="74917" y="44450"/>
                  </a:lnTo>
                  <a:close/>
                </a:path>
                <a:path w="499109" h="76200">
                  <a:moveTo>
                    <a:pt x="87629" y="44450"/>
                  </a:moveTo>
                  <a:lnTo>
                    <a:pt x="74917" y="44450"/>
                  </a:lnTo>
                  <a:lnTo>
                    <a:pt x="76200" y="38100"/>
                  </a:lnTo>
                  <a:lnTo>
                    <a:pt x="74917" y="31750"/>
                  </a:lnTo>
                  <a:lnTo>
                    <a:pt x="87629" y="31750"/>
                  </a:lnTo>
                  <a:lnTo>
                    <a:pt x="87629" y="44450"/>
                  </a:lnTo>
                  <a:close/>
                </a:path>
                <a:path w="499109" h="76200">
                  <a:moveTo>
                    <a:pt x="138429" y="44450"/>
                  </a:moveTo>
                  <a:lnTo>
                    <a:pt x="100329" y="44450"/>
                  </a:lnTo>
                  <a:lnTo>
                    <a:pt x="100329" y="31750"/>
                  </a:lnTo>
                  <a:lnTo>
                    <a:pt x="138429" y="31750"/>
                  </a:lnTo>
                  <a:lnTo>
                    <a:pt x="138429" y="44450"/>
                  </a:lnTo>
                  <a:close/>
                </a:path>
                <a:path w="499109" h="76200">
                  <a:moveTo>
                    <a:pt x="189229" y="44450"/>
                  </a:moveTo>
                  <a:lnTo>
                    <a:pt x="151129" y="44450"/>
                  </a:lnTo>
                  <a:lnTo>
                    <a:pt x="151129" y="31750"/>
                  </a:lnTo>
                  <a:lnTo>
                    <a:pt x="189229" y="31750"/>
                  </a:lnTo>
                  <a:lnTo>
                    <a:pt x="189229" y="44450"/>
                  </a:lnTo>
                  <a:close/>
                </a:path>
                <a:path w="499109" h="76200">
                  <a:moveTo>
                    <a:pt x="240029" y="44450"/>
                  </a:moveTo>
                  <a:lnTo>
                    <a:pt x="201929" y="44450"/>
                  </a:lnTo>
                  <a:lnTo>
                    <a:pt x="201929" y="31750"/>
                  </a:lnTo>
                  <a:lnTo>
                    <a:pt x="240029" y="31750"/>
                  </a:lnTo>
                  <a:lnTo>
                    <a:pt x="240029" y="44450"/>
                  </a:lnTo>
                  <a:close/>
                </a:path>
                <a:path w="499109" h="76200">
                  <a:moveTo>
                    <a:pt x="290829" y="44450"/>
                  </a:moveTo>
                  <a:lnTo>
                    <a:pt x="252729" y="44450"/>
                  </a:lnTo>
                  <a:lnTo>
                    <a:pt x="252729" y="31750"/>
                  </a:lnTo>
                  <a:lnTo>
                    <a:pt x="290829" y="31750"/>
                  </a:lnTo>
                  <a:lnTo>
                    <a:pt x="290829" y="44450"/>
                  </a:lnTo>
                  <a:close/>
                </a:path>
                <a:path w="499109" h="76200">
                  <a:moveTo>
                    <a:pt x="341629" y="44450"/>
                  </a:moveTo>
                  <a:lnTo>
                    <a:pt x="303529" y="44450"/>
                  </a:lnTo>
                  <a:lnTo>
                    <a:pt x="303529" y="31750"/>
                  </a:lnTo>
                  <a:lnTo>
                    <a:pt x="341629" y="31750"/>
                  </a:lnTo>
                  <a:lnTo>
                    <a:pt x="341629" y="44450"/>
                  </a:lnTo>
                  <a:close/>
                </a:path>
                <a:path w="499109" h="76200">
                  <a:moveTo>
                    <a:pt x="392429" y="44450"/>
                  </a:moveTo>
                  <a:lnTo>
                    <a:pt x="354329" y="44450"/>
                  </a:lnTo>
                  <a:lnTo>
                    <a:pt x="354329" y="31750"/>
                  </a:lnTo>
                  <a:lnTo>
                    <a:pt x="392429" y="31750"/>
                  </a:lnTo>
                  <a:lnTo>
                    <a:pt x="392429" y="44450"/>
                  </a:lnTo>
                  <a:close/>
                </a:path>
                <a:path w="499109" h="76200">
                  <a:moveTo>
                    <a:pt x="497325" y="44450"/>
                  </a:moveTo>
                  <a:lnTo>
                    <a:pt x="443229" y="44450"/>
                  </a:lnTo>
                  <a:lnTo>
                    <a:pt x="443229" y="31750"/>
                  </a:lnTo>
                  <a:lnTo>
                    <a:pt x="423688" y="31750"/>
                  </a:lnTo>
                  <a:lnTo>
                    <a:pt x="425400" y="23270"/>
                  </a:lnTo>
                  <a:lnTo>
                    <a:pt x="433566" y="11160"/>
                  </a:lnTo>
                  <a:lnTo>
                    <a:pt x="445676" y="2995"/>
                  </a:lnTo>
                  <a:lnTo>
                    <a:pt x="460507" y="1"/>
                  </a:lnTo>
                  <a:lnTo>
                    <a:pt x="475337" y="2995"/>
                  </a:lnTo>
                  <a:lnTo>
                    <a:pt x="487447" y="11160"/>
                  </a:lnTo>
                  <a:lnTo>
                    <a:pt x="495613" y="23271"/>
                  </a:lnTo>
                  <a:lnTo>
                    <a:pt x="498607" y="38101"/>
                  </a:lnTo>
                  <a:lnTo>
                    <a:pt x="497325" y="44450"/>
                  </a:lnTo>
                  <a:close/>
                </a:path>
                <a:path w="499109" h="76200">
                  <a:moveTo>
                    <a:pt x="423688" y="44450"/>
                  </a:moveTo>
                  <a:lnTo>
                    <a:pt x="405129" y="44450"/>
                  </a:lnTo>
                  <a:lnTo>
                    <a:pt x="405129" y="31750"/>
                  </a:lnTo>
                  <a:lnTo>
                    <a:pt x="423688" y="31750"/>
                  </a:lnTo>
                  <a:lnTo>
                    <a:pt x="422406" y="38101"/>
                  </a:lnTo>
                  <a:lnTo>
                    <a:pt x="423688" y="44450"/>
                  </a:lnTo>
                  <a:close/>
                </a:path>
                <a:path w="499109" h="76200">
                  <a:moveTo>
                    <a:pt x="443229" y="44450"/>
                  </a:moveTo>
                  <a:lnTo>
                    <a:pt x="423688" y="44450"/>
                  </a:lnTo>
                  <a:lnTo>
                    <a:pt x="422406" y="38100"/>
                  </a:lnTo>
                  <a:lnTo>
                    <a:pt x="423688" y="31750"/>
                  </a:lnTo>
                  <a:lnTo>
                    <a:pt x="443229" y="31750"/>
                  </a:lnTo>
                  <a:lnTo>
                    <a:pt x="443229" y="44450"/>
                  </a:lnTo>
                  <a:close/>
                </a:path>
                <a:path w="499109" h="76200">
                  <a:moveTo>
                    <a:pt x="460506" y="76201"/>
                  </a:moveTo>
                  <a:lnTo>
                    <a:pt x="445676" y="73206"/>
                  </a:lnTo>
                  <a:lnTo>
                    <a:pt x="433565" y="65041"/>
                  </a:lnTo>
                  <a:lnTo>
                    <a:pt x="425400" y="52930"/>
                  </a:lnTo>
                  <a:lnTo>
                    <a:pt x="423688" y="44450"/>
                  </a:lnTo>
                  <a:lnTo>
                    <a:pt x="497325" y="44450"/>
                  </a:lnTo>
                  <a:lnTo>
                    <a:pt x="495612" y="52931"/>
                  </a:lnTo>
                  <a:lnTo>
                    <a:pt x="487447" y="65042"/>
                  </a:lnTo>
                  <a:lnTo>
                    <a:pt x="475336" y="73207"/>
                  </a:lnTo>
                  <a:lnTo>
                    <a:pt x="460506" y="76201"/>
                  </a:lnTo>
                  <a:close/>
                </a:path>
              </a:pathLst>
            </a:custGeom>
            <a:solidFill>
              <a:srgbClr val="FFFFFF"/>
            </a:solidFill>
          </p:spPr>
          <p:txBody>
            <a:bodyPr wrap="square" lIns="0" tIns="0" rIns="0" bIns="0" rtlCol="0"/>
            <a:lstStyle/>
            <a:p/>
          </p:txBody>
        </p:sp>
        <p:sp>
          <p:nvSpPr>
            <p:cNvPr id="23" name="object 23"/>
            <p:cNvSpPr/>
            <p:nvPr/>
          </p:nvSpPr>
          <p:spPr>
            <a:xfrm>
              <a:off x="5677622" y="3688493"/>
              <a:ext cx="876935" cy="76200"/>
            </a:xfrm>
            <a:custGeom>
              <a:rect l="l" t="t" r="r" b="b"/>
              <a:pathLst>
                <a:path w="876934" h="76200">
                  <a:moveTo>
                    <a:pt x="38100" y="76200"/>
                  </a:moveTo>
                  <a:lnTo>
                    <a:pt x="23269" y="73206"/>
                  </a:lnTo>
                  <a:lnTo>
                    <a:pt x="11159" y="65041"/>
                  </a:lnTo>
                  <a:lnTo>
                    <a:pt x="2994" y="52930"/>
                  </a:lnTo>
                  <a:lnTo>
                    <a:pt x="0" y="38100"/>
                  </a:lnTo>
                  <a:lnTo>
                    <a:pt x="2994" y="23270"/>
                  </a:lnTo>
                  <a:lnTo>
                    <a:pt x="11159" y="11159"/>
                  </a:lnTo>
                  <a:lnTo>
                    <a:pt x="23269" y="2994"/>
                  </a:lnTo>
                  <a:lnTo>
                    <a:pt x="38100" y="0"/>
                  </a:lnTo>
                  <a:lnTo>
                    <a:pt x="52930" y="2994"/>
                  </a:lnTo>
                  <a:lnTo>
                    <a:pt x="65040" y="11159"/>
                  </a:lnTo>
                  <a:lnTo>
                    <a:pt x="73205" y="23270"/>
                  </a:lnTo>
                  <a:lnTo>
                    <a:pt x="74917" y="31750"/>
                  </a:lnTo>
                  <a:lnTo>
                    <a:pt x="49530" y="31750"/>
                  </a:lnTo>
                  <a:lnTo>
                    <a:pt x="49530" y="44450"/>
                  </a:lnTo>
                  <a:lnTo>
                    <a:pt x="74917" y="44450"/>
                  </a:lnTo>
                  <a:lnTo>
                    <a:pt x="73205" y="52930"/>
                  </a:lnTo>
                  <a:lnTo>
                    <a:pt x="65040" y="65041"/>
                  </a:lnTo>
                  <a:lnTo>
                    <a:pt x="52930" y="73206"/>
                  </a:lnTo>
                  <a:lnTo>
                    <a:pt x="38100" y="76200"/>
                  </a:lnTo>
                  <a:close/>
                </a:path>
                <a:path w="876934" h="76200">
                  <a:moveTo>
                    <a:pt x="74917" y="44450"/>
                  </a:moveTo>
                  <a:lnTo>
                    <a:pt x="49530" y="44450"/>
                  </a:lnTo>
                  <a:lnTo>
                    <a:pt x="49530" y="31750"/>
                  </a:lnTo>
                  <a:lnTo>
                    <a:pt x="74917" y="31750"/>
                  </a:lnTo>
                  <a:lnTo>
                    <a:pt x="76200" y="38100"/>
                  </a:lnTo>
                  <a:lnTo>
                    <a:pt x="74917" y="44450"/>
                  </a:lnTo>
                  <a:close/>
                </a:path>
                <a:path w="876934" h="76200">
                  <a:moveTo>
                    <a:pt x="87630" y="44450"/>
                  </a:moveTo>
                  <a:lnTo>
                    <a:pt x="74917" y="44450"/>
                  </a:lnTo>
                  <a:lnTo>
                    <a:pt x="76200" y="38100"/>
                  </a:lnTo>
                  <a:lnTo>
                    <a:pt x="74917" y="31750"/>
                  </a:lnTo>
                  <a:lnTo>
                    <a:pt x="87630" y="31750"/>
                  </a:lnTo>
                  <a:lnTo>
                    <a:pt x="87630" y="44450"/>
                  </a:lnTo>
                  <a:close/>
                </a:path>
                <a:path w="876934" h="76200">
                  <a:moveTo>
                    <a:pt x="138430" y="44450"/>
                  </a:moveTo>
                  <a:lnTo>
                    <a:pt x="100330" y="44450"/>
                  </a:lnTo>
                  <a:lnTo>
                    <a:pt x="100330" y="31750"/>
                  </a:lnTo>
                  <a:lnTo>
                    <a:pt x="138430" y="31750"/>
                  </a:lnTo>
                  <a:lnTo>
                    <a:pt x="138430" y="44450"/>
                  </a:lnTo>
                  <a:close/>
                </a:path>
                <a:path w="876934" h="76200">
                  <a:moveTo>
                    <a:pt x="189230" y="44450"/>
                  </a:moveTo>
                  <a:lnTo>
                    <a:pt x="151130" y="44450"/>
                  </a:lnTo>
                  <a:lnTo>
                    <a:pt x="151130" y="31750"/>
                  </a:lnTo>
                  <a:lnTo>
                    <a:pt x="189230" y="31750"/>
                  </a:lnTo>
                  <a:lnTo>
                    <a:pt x="189230" y="44450"/>
                  </a:lnTo>
                  <a:close/>
                </a:path>
                <a:path w="876934" h="76200">
                  <a:moveTo>
                    <a:pt x="240030" y="44450"/>
                  </a:moveTo>
                  <a:lnTo>
                    <a:pt x="201930" y="44450"/>
                  </a:lnTo>
                  <a:lnTo>
                    <a:pt x="201930" y="31750"/>
                  </a:lnTo>
                  <a:lnTo>
                    <a:pt x="240030" y="31750"/>
                  </a:lnTo>
                  <a:lnTo>
                    <a:pt x="240030" y="44450"/>
                  </a:lnTo>
                  <a:close/>
                </a:path>
                <a:path w="876934" h="76200">
                  <a:moveTo>
                    <a:pt x="290829" y="44450"/>
                  </a:moveTo>
                  <a:lnTo>
                    <a:pt x="252730" y="44450"/>
                  </a:lnTo>
                  <a:lnTo>
                    <a:pt x="252730" y="31750"/>
                  </a:lnTo>
                  <a:lnTo>
                    <a:pt x="290829" y="31750"/>
                  </a:lnTo>
                  <a:lnTo>
                    <a:pt x="290829" y="44450"/>
                  </a:lnTo>
                  <a:close/>
                </a:path>
                <a:path w="876934" h="76200">
                  <a:moveTo>
                    <a:pt x="341629" y="44450"/>
                  </a:moveTo>
                  <a:lnTo>
                    <a:pt x="303529" y="44450"/>
                  </a:lnTo>
                  <a:lnTo>
                    <a:pt x="303529" y="31750"/>
                  </a:lnTo>
                  <a:lnTo>
                    <a:pt x="341629" y="31750"/>
                  </a:lnTo>
                  <a:lnTo>
                    <a:pt x="341629" y="44450"/>
                  </a:lnTo>
                  <a:close/>
                </a:path>
                <a:path w="876934" h="76200">
                  <a:moveTo>
                    <a:pt x="392429" y="44450"/>
                  </a:moveTo>
                  <a:lnTo>
                    <a:pt x="354329" y="44450"/>
                  </a:lnTo>
                  <a:lnTo>
                    <a:pt x="354329" y="31750"/>
                  </a:lnTo>
                  <a:lnTo>
                    <a:pt x="392429" y="31750"/>
                  </a:lnTo>
                  <a:lnTo>
                    <a:pt x="392429" y="44450"/>
                  </a:lnTo>
                  <a:close/>
                </a:path>
                <a:path w="876934" h="76200">
                  <a:moveTo>
                    <a:pt x="443229" y="44450"/>
                  </a:moveTo>
                  <a:lnTo>
                    <a:pt x="405129" y="44450"/>
                  </a:lnTo>
                  <a:lnTo>
                    <a:pt x="405129" y="31750"/>
                  </a:lnTo>
                  <a:lnTo>
                    <a:pt x="443229" y="31750"/>
                  </a:lnTo>
                  <a:lnTo>
                    <a:pt x="443229" y="44450"/>
                  </a:lnTo>
                  <a:close/>
                </a:path>
                <a:path w="876934" h="76200">
                  <a:moveTo>
                    <a:pt x="494029" y="44450"/>
                  </a:moveTo>
                  <a:lnTo>
                    <a:pt x="455929" y="44450"/>
                  </a:lnTo>
                  <a:lnTo>
                    <a:pt x="455929" y="31750"/>
                  </a:lnTo>
                  <a:lnTo>
                    <a:pt x="494029" y="31750"/>
                  </a:lnTo>
                  <a:lnTo>
                    <a:pt x="494029" y="44450"/>
                  </a:lnTo>
                  <a:close/>
                </a:path>
                <a:path w="876934" h="76200">
                  <a:moveTo>
                    <a:pt x="544829" y="44450"/>
                  </a:moveTo>
                  <a:lnTo>
                    <a:pt x="506729" y="44450"/>
                  </a:lnTo>
                  <a:lnTo>
                    <a:pt x="506729" y="31750"/>
                  </a:lnTo>
                  <a:lnTo>
                    <a:pt x="544829" y="31750"/>
                  </a:lnTo>
                  <a:lnTo>
                    <a:pt x="544829" y="44450"/>
                  </a:lnTo>
                  <a:close/>
                </a:path>
                <a:path w="876934" h="76200">
                  <a:moveTo>
                    <a:pt x="595629" y="44450"/>
                  </a:moveTo>
                  <a:lnTo>
                    <a:pt x="557529" y="44450"/>
                  </a:lnTo>
                  <a:lnTo>
                    <a:pt x="557529" y="31750"/>
                  </a:lnTo>
                  <a:lnTo>
                    <a:pt x="595629" y="31750"/>
                  </a:lnTo>
                  <a:lnTo>
                    <a:pt x="595629" y="44450"/>
                  </a:lnTo>
                  <a:close/>
                </a:path>
                <a:path w="876934" h="76200">
                  <a:moveTo>
                    <a:pt x="646429" y="44450"/>
                  </a:moveTo>
                  <a:lnTo>
                    <a:pt x="608329" y="44450"/>
                  </a:lnTo>
                  <a:lnTo>
                    <a:pt x="608329" y="31750"/>
                  </a:lnTo>
                  <a:lnTo>
                    <a:pt x="646429" y="31750"/>
                  </a:lnTo>
                  <a:lnTo>
                    <a:pt x="646429" y="44450"/>
                  </a:lnTo>
                  <a:close/>
                </a:path>
                <a:path w="876934" h="76200">
                  <a:moveTo>
                    <a:pt x="697229" y="44450"/>
                  </a:moveTo>
                  <a:lnTo>
                    <a:pt x="659129" y="44450"/>
                  </a:lnTo>
                  <a:lnTo>
                    <a:pt x="659129" y="31750"/>
                  </a:lnTo>
                  <a:lnTo>
                    <a:pt x="697229" y="31750"/>
                  </a:lnTo>
                  <a:lnTo>
                    <a:pt x="697229" y="44450"/>
                  </a:lnTo>
                  <a:close/>
                </a:path>
                <a:path w="876934" h="76200">
                  <a:moveTo>
                    <a:pt x="748029" y="44450"/>
                  </a:moveTo>
                  <a:lnTo>
                    <a:pt x="709929" y="44450"/>
                  </a:lnTo>
                  <a:lnTo>
                    <a:pt x="709929" y="31750"/>
                  </a:lnTo>
                  <a:lnTo>
                    <a:pt x="748029" y="31750"/>
                  </a:lnTo>
                  <a:lnTo>
                    <a:pt x="748029" y="44450"/>
                  </a:lnTo>
                  <a:close/>
                </a:path>
                <a:path w="876934" h="76200">
                  <a:moveTo>
                    <a:pt x="798829" y="44450"/>
                  </a:moveTo>
                  <a:lnTo>
                    <a:pt x="760729" y="44450"/>
                  </a:lnTo>
                  <a:lnTo>
                    <a:pt x="760729" y="31750"/>
                  </a:lnTo>
                  <a:lnTo>
                    <a:pt x="798829" y="31750"/>
                  </a:lnTo>
                  <a:lnTo>
                    <a:pt x="798829" y="44450"/>
                  </a:lnTo>
                  <a:close/>
                </a:path>
                <a:path w="876934" h="76200">
                  <a:moveTo>
                    <a:pt x="838801" y="76201"/>
                  </a:moveTo>
                  <a:lnTo>
                    <a:pt x="823972" y="73206"/>
                  </a:lnTo>
                  <a:lnTo>
                    <a:pt x="811861" y="65041"/>
                  </a:lnTo>
                  <a:lnTo>
                    <a:pt x="803696" y="52930"/>
                  </a:lnTo>
                  <a:lnTo>
                    <a:pt x="800703" y="38100"/>
                  </a:lnTo>
                  <a:lnTo>
                    <a:pt x="803697" y="23269"/>
                  </a:lnTo>
                  <a:lnTo>
                    <a:pt x="811863" y="11159"/>
                  </a:lnTo>
                  <a:lnTo>
                    <a:pt x="823973" y="2994"/>
                  </a:lnTo>
                  <a:lnTo>
                    <a:pt x="838804" y="1"/>
                  </a:lnTo>
                  <a:lnTo>
                    <a:pt x="853634" y="2995"/>
                  </a:lnTo>
                  <a:lnTo>
                    <a:pt x="865744" y="11160"/>
                  </a:lnTo>
                  <a:lnTo>
                    <a:pt x="873909" y="23271"/>
                  </a:lnTo>
                  <a:lnTo>
                    <a:pt x="875621" y="31750"/>
                  </a:lnTo>
                  <a:lnTo>
                    <a:pt x="811529" y="31750"/>
                  </a:lnTo>
                  <a:lnTo>
                    <a:pt x="811529" y="44450"/>
                  </a:lnTo>
                  <a:lnTo>
                    <a:pt x="875621" y="44450"/>
                  </a:lnTo>
                  <a:lnTo>
                    <a:pt x="873908" y="52931"/>
                  </a:lnTo>
                  <a:lnTo>
                    <a:pt x="865743" y="65042"/>
                  </a:lnTo>
                  <a:lnTo>
                    <a:pt x="853632" y="73207"/>
                  </a:lnTo>
                  <a:lnTo>
                    <a:pt x="838801" y="76201"/>
                  </a:lnTo>
                  <a:close/>
                </a:path>
                <a:path w="876934" h="76200">
                  <a:moveTo>
                    <a:pt x="827373" y="44450"/>
                  </a:moveTo>
                  <a:lnTo>
                    <a:pt x="811529" y="44450"/>
                  </a:lnTo>
                  <a:lnTo>
                    <a:pt x="811529" y="31750"/>
                  </a:lnTo>
                  <a:lnTo>
                    <a:pt x="827374" y="31750"/>
                  </a:lnTo>
                  <a:lnTo>
                    <a:pt x="827373" y="44450"/>
                  </a:lnTo>
                  <a:close/>
                </a:path>
                <a:path w="876934" h="76200">
                  <a:moveTo>
                    <a:pt x="875621" y="44450"/>
                  </a:moveTo>
                  <a:lnTo>
                    <a:pt x="827373" y="44450"/>
                  </a:lnTo>
                  <a:lnTo>
                    <a:pt x="827374" y="31750"/>
                  </a:lnTo>
                  <a:lnTo>
                    <a:pt x="811529" y="31750"/>
                  </a:lnTo>
                  <a:lnTo>
                    <a:pt x="875621" y="31750"/>
                  </a:lnTo>
                  <a:lnTo>
                    <a:pt x="876903" y="38101"/>
                  </a:lnTo>
                  <a:lnTo>
                    <a:pt x="875621" y="44450"/>
                  </a:lnTo>
                  <a:close/>
                </a:path>
              </a:pathLst>
            </a:custGeom>
            <a:solidFill>
              <a:srgbClr val="FFC000"/>
            </a:solidFill>
          </p:spPr>
          <p:txBody>
            <a:bodyPr wrap="square" lIns="0" tIns="0" rIns="0" bIns="0" rtlCol="0"/>
            <a:lstStyle/>
            <a:p/>
          </p:txBody>
        </p:sp>
        <p:sp>
          <p:nvSpPr>
            <p:cNvPr id="24" name="object 24"/>
            <p:cNvSpPr/>
            <p:nvPr/>
          </p:nvSpPr>
          <p:spPr>
            <a:xfrm>
              <a:off x="4639039" y="838225"/>
              <a:ext cx="95250" cy="590550"/>
            </a:xfrm>
            <a:custGeom>
              <a:rect l="l" t="t" r="r" b="b"/>
              <a:pathLst>
                <a:path w="95250" h="590550">
                  <a:moveTo>
                    <a:pt x="61793" y="75099"/>
                  </a:moveTo>
                  <a:lnTo>
                    <a:pt x="70329" y="73696"/>
                  </a:lnTo>
                  <a:lnTo>
                    <a:pt x="82729" y="65976"/>
                  </a:lnTo>
                  <a:lnTo>
                    <a:pt x="91329" y="54170"/>
                  </a:lnTo>
                  <a:lnTo>
                    <a:pt x="94860" y="39459"/>
                  </a:lnTo>
                  <a:lnTo>
                    <a:pt x="92406" y="24530"/>
                  </a:lnTo>
                  <a:lnTo>
                    <a:pt x="84687" y="12130"/>
                  </a:lnTo>
                  <a:lnTo>
                    <a:pt x="72881" y="3531"/>
                  </a:lnTo>
                  <a:lnTo>
                    <a:pt x="58169" y="0"/>
                  </a:lnTo>
                  <a:lnTo>
                    <a:pt x="43240" y="2453"/>
                  </a:lnTo>
                  <a:lnTo>
                    <a:pt x="30841" y="10172"/>
                  </a:lnTo>
                  <a:lnTo>
                    <a:pt x="22241" y="21978"/>
                  </a:lnTo>
                  <a:lnTo>
                    <a:pt x="18710" y="36690"/>
                  </a:lnTo>
                  <a:lnTo>
                    <a:pt x="20776" y="49265"/>
                  </a:lnTo>
                  <a:lnTo>
                    <a:pt x="50024" y="49265"/>
                  </a:lnTo>
                  <a:lnTo>
                    <a:pt x="62715" y="49727"/>
                  </a:lnTo>
                  <a:lnTo>
                    <a:pt x="61793" y="75099"/>
                  </a:lnTo>
                  <a:close/>
                </a:path>
                <a:path w="95250" h="590550">
                  <a:moveTo>
                    <a:pt x="55400" y="76149"/>
                  </a:moveTo>
                  <a:lnTo>
                    <a:pt x="61793" y="75099"/>
                  </a:lnTo>
                  <a:lnTo>
                    <a:pt x="62715" y="49727"/>
                  </a:lnTo>
                  <a:lnTo>
                    <a:pt x="50024" y="49265"/>
                  </a:lnTo>
                  <a:lnTo>
                    <a:pt x="49101" y="74637"/>
                  </a:lnTo>
                  <a:lnTo>
                    <a:pt x="55400" y="76149"/>
                  </a:lnTo>
                  <a:close/>
                </a:path>
                <a:path w="95250" h="590550">
                  <a:moveTo>
                    <a:pt x="49101" y="74637"/>
                  </a:moveTo>
                  <a:lnTo>
                    <a:pt x="50024" y="49265"/>
                  </a:lnTo>
                  <a:lnTo>
                    <a:pt x="20776" y="49265"/>
                  </a:lnTo>
                  <a:lnTo>
                    <a:pt x="21163" y="51619"/>
                  </a:lnTo>
                  <a:lnTo>
                    <a:pt x="28883" y="64018"/>
                  </a:lnTo>
                  <a:lnTo>
                    <a:pt x="40688" y="72618"/>
                  </a:lnTo>
                  <a:lnTo>
                    <a:pt x="49101" y="74637"/>
                  </a:lnTo>
                  <a:close/>
                </a:path>
                <a:path w="95250" h="590550">
                  <a:moveTo>
                    <a:pt x="49046" y="76149"/>
                  </a:moveTo>
                  <a:lnTo>
                    <a:pt x="55400" y="76149"/>
                  </a:lnTo>
                  <a:lnTo>
                    <a:pt x="49101" y="74637"/>
                  </a:lnTo>
                  <a:lnTo>
                    <a:pt x="49046" y="76149"/>
                  </a:lnTo>
                  <a:close/>
                </a:path>
                <a:path w="95250" h="590550">
                  <a:moveTo>
                    <a:pt x="61331" y="87802"/>
                  </a:moveTo>
                  <a:lnTo>
                    <a:pt x="61793" y="75099"/>
                  </a:lnTo>
                  <a:lnTo>
                    <a:pt x="55400" y="76149"/>
                  </a:lnTo>
                  <a:lnTo>
                    <a:pt x="49046" y="76149"/>
                  </a:lnTo>
                  <a:lnTo>
                    <a:pt x="48639" y="87340"/>
                  </a:lnTo>
                  <a:lnTo>
                    <a:pt x="61331" y="87802"/>
                  </a:lnTo>
                  <a:close/>
                </a:path>
                <a:path w="95250" h="590550">
                  <a:moveTo>
                    <a:pt x="59484" y="138568"/>
                  </a:moveTo>
                  <a:lnTo>
                    <a:pt x="60869" y="100493"/>
                  </a:lnTo>
                  <a:lnTo>
                    <a:pt x="48177" y="100032"/>
                  </a:lnTo>
                  <a:lnTo>
                    <a:pt x="46792" y="138106"/>
                  </a:lnTo>
                  <a:lnTo>
                    <a:pt x="59484" y="138568"/>
                  </a:lnTo>
                  <a:close/>
                </a:path>
                <a:path w="95250" h="590550">
                  <a:moveTo>
                    <a:pt x="57638" y="189335"/>
                  </a:moveTo>
                  <a:lnTo>
                    <a:pt x="59023" y="151260"/>
                  </a:lnTo>
                  <a:lnTo>
                    <a:pt x="46331" y="150798"/>
                  </a:lnTo>
                  <a:lnTo>
                    <a:pt x="44946" y="188873"/>
                  </a:lnTo>
                  <a:lnTo>
                    <a:pt x="57638" y="189335"/>
                  </a:lnTo>
                  <a:close/>
                </a:path>
                <a:path w="95250" h="590550">
                  <a:moveTo>
                    <a:pt x="55791" y="240101"/>
                  </a:moveTo>
                  <a:lnTo>
                    <a:pt x="57176" y="202026"/>
                  </a:lnTo>
                  <a:lnTo>
                    <a:pt x="44484" y="201564"/>
                  </a:lnTo>
                  <a:lnTo>
                    <a:pt x="43100" y="239639"/>
                  </a:lnTo>
                  <a:lnTo>
                    <a:pt x="55791" y="240101"/>
                  </a:lnTo>
                  <a:close/>
                </a:path>
                <a:path w="95250" h="590550">
                  <a:moveTo>
                    <a:pt x="53945" y="290867"/>
                  </a:moveTo>
                  <a:lnTo>
                    <a:pt x="55330" y="252793"/>
                  </a:lnTo>
                  <a:lnTo>
                    <a:pt x="42638" y="252331"/>
                  </a:lnTo>
                  <a:lnTo>
                    <a:pt x="41253" y="290406"/>
                  </a:lnTo>
                  <a:lnTo>
                    <a:pt x="53945" y="290867"/>
                  </a:lnTo>
                  <a:close/>
                </a:path>
                <a:path w="95250" h="590550">
                  <a:moveTo>
                    <a:pt x="52098" y="341634"/>
                  </a:moveTo>
                  <a:lnTo>
                    <a:pt x="53483" y="303559"/>
                  </a:lnTo>
                  <a:lnTo>
                    <a:pt x="40792" y="303097"/>
                  </a:lnTo>
                  <a:lnTo>
                    <a:pt x="39406" y="341172"/>
                  </a:lnTo>
                  <a:lnTo>
                    <a:pt x="52098" y="341634"/>
                  </a:lnTo>
                  <a:close/>
                </a:path>
                <a:path w="95250" h="590550">
                  <a:moveTo>
                    <a:pt x="50251" y="392400"/>
                  </a:moveTo>
                  <a:lnTo>
                    <a:pt x="51637" y="354325"/>
                  </a:lnTo>
                  <a:lnTo>
                    <a:pt x="38945" y="353864"/>
                  </a:lnTo>
                  <a:lnTo>
                    <a:pt x="37560" y="391938"/>
                  </a:lnTo>
                  <a:lnTo>
                    <a:pt x="50251" y="392400"/>
                  </a:lnTo>
                  <a:close/>
                </a:path>
                <a:path w="95250" h="590550">
                  <a:moveTo>
                    <a:pt x="48405" y="443167"/>
                  </a:moveTo>
                  <a:lnTo>
                    <a:pt x="49790" y="405092"/>
                  </a:lnTo>
                  <a:lnTo>
                    <a:pt x="37098" y="404630"/>
                  </a:lnTo>
                  <a:lnTo>
                    <a:pt x="35713" y="442705"/>
                  </a:lnTo>
                  <a:lnTo>
                    <a:pt x="48405" y="443167"/>
                  </a:lnTo>
                  <a:close/>
                </a:path>
                <a:path w="95250" h="590550">
                  <a:moveTo>
                    <a:pt x="46558" y="493933"/>
                  </a:moveTo>
                  <a:lnTo>
                    <a:pt x="47943" y="455858"/>
                  </a:lnTo>
                  <a:lnTo>
                    <a:pt x="35251" y="455396"/>
                  </a:lnTo>
                  <a:lnTo>
                    <a:pt x="33866" y="493471"/>
                  </a:lnTo>
                  <a:lnTo>
                    <a:pt x="46558" y="493933"/>
                  </a:lnTo>
                  <a:close/>
                </a:path>
                <a:path w="95250" h="590550">
                  <a:moveTo>
                    <a:pt x="45760" y="515862"/>
                  </a:moveTo>
                  <a:lnTo>
                    <a:pt x="46096" y="506625"/>
                  </a:lnTo>
                  <a:lnTo>
                    <a:pt x="33404" y="506163"/>
                  </a:lnTo>
                  <a:lnTo>
                    <a:pt x="33106" y="514349"/>
                  </a:lnTo>
                  <a:lnTo>
                    <a:pt x="39460" y="514349"/>
                  </a:lnTo>
                  <a:lnTo>
                    <a:pt x="45760" y="515862"/>
                  </a:lnTo>
                  <a:close/>
                </a:path>
                <a:path w="95250" h="590550">
                  <a:moveTo>
                    <a:pt x="44836" y="541233"/>
                  </a:moveTo>
                  <a:lnTo>
                    <a:pt x="45760" y="515862"/>
                  </a:lnTo>
                  <a:lnTo>
                    <a:pt x="39460" y="514349"/>
                  </a:lnTo>
                  <a:lnTo>
                    <a:pt x="33068" y="515400"/>
                  </a:lnTo>
                  <a:lnTo>
                    <a:pt x="32144" y="540771"/>
                  </a:lnTo>
                  <a:lnTo>
                    <a:pt x="44836" y="541233"/>
                  </a:lnTo>
                  <a:close/>
                </a:path>
                <a:path w="95250" h="590550">
                  <a:moveTo>
                    <a:pt x="33068" y="515400"/>
                  </a:moveTo>
                  <a:lnTo>
                    <a:pt x="39460" y="514349"/>
                  </a:lnTo>
                  <a:lnTo>
                    <a:pt x="33106" y="514349"/>
                  </a:lnTo>
                  <a:lnTo>
                    <a:pt x="33068" y="515400"/>
                  </a:lnTo>
                  <a:close/>
                </a:path>
                <a:path w="95250" h="590550">
                  <a:moveTo>
                    <a:pt x="2353" y="541233"/>
                  </a:moveTo>
                  <a:lnTo>
                    <a:pt x="44836" y="541233"/>
                  </a:lnTo>
                  <a:lnTo>
                    <a:pt x="32144" y="540771"/>
                  </a:lnTo>
                  <a:lnTo>
                    <a:pt x="33068" y="515400"/>
                  </a:lnTo>
                  <a:lnTo>
                    <a:pt x="24531" y="516802"/>
                  </a:lnTo>
                  <a:lnTo>
                    <a:pt x="12131" y="524522"/>
                  </a:lnTo>
                  <a:lnTo>
                    <a:pt x="3531" y="536328"/>
                  </a:lnTo>
                  <a:lnTo>
                    <a:pt x="2353" y="541233"/>
                  </a:lnTo>
                  <a:close/>
                </a:path>
                <a:path w="95250" h="590550">
                  <a:moveTo>
                    <a:pt x="36689" y="590499"/>
                  </a:moveTo>
                  <a:lnTo>
                    <a:pt x="51618" y="588046"/>
                  </a:lnTo>
                  <a:lnTo>
                    <a:pt x="64018" y="580327"/>
                  </a:lnTo>
                  <a:lnTo>
                    <a:pt x="72618" y="568521"/>
                  </a:lnTo>
                  <a:lnTo>
                    <a:pt x="76150" y="553810"/>
                  </a:lnTo>
                  <a:lnTo>
                    <a:pt x="73696" y="538880"/>
                  </a:lnTo>
                  <a:lnTo>
                    <a:pt x="65977" y="526481"/>
                  </a:lnTo>
                  <a:lnTo>
                    <a:pt x="54171" y="517881"/>
                  </a:lnTo>
                  <a:lnTo>
                    <a:pt x="45760" y="515862"/>
                  </a:lnTo>
                  <a:lnTo>
                    <a:pt x="44836" y="541233"/>
                  </a:lnTo>
                  <a:lnTo>
                    <a:pt x="2353" y="541233"/>
                  </a:lnTo>
                  <a:lnTo>
                    <a:pt x="0" y="551039"/>
                  </a:lnTo>
                  <a:lnTo>
                    <a:pt x="2453" y="565968"/>
                  </a:lnTo>
                  <a:lnTo>
                    <a:pt x="10172" y="578368"/>
                  </a:lnTo>
                  <a:lnTo>
                    <a:pt x="21978" y="586968"/>
                  </a:lnTo>
                  <a:lnTo>
                    <a:pt x="36689" y="590499"/>
                  </a:lnTo>
                  <a:close/>
                </a:path>
              </a:pathLst>
            </a:custGeom>
            <a:solidFill>
              <a:srgbClr val="FFFF00"/>
            </a:solidFill>
          </p:spPr>
          <p:txBody>
            <a:bodyPr wrap="square" lIns="0" tIns="0" rIns="0" bIns="0" rtlCol="0"/>
            <a:lstStyle/>
            <a:p/>
          </p:txBody>
        </p:sp>
      </p:grpSp>
      <p:sp>
        <p:nvSpPr>
          <p:cNvPr id="25" name="object 25"/>
          <p:cNvSpPr txBox="1"/>
          <p:nvPr/>
        </p:nvSpPr>
        <p:spPr>
          <a:xfrm>
            <a:off x="6777427" y="2165355"/>
            <a:ext cx="1981200" cy="452120"/>
          </a:xfrm>
          <a:prstGeom prst="rect">
            <a:avLst/>
          </a:prstGeom>
        </p:spPr>
        <p:txBody>
          <a:bodyPr vert="horz" wrap="square" lIns="0" tIns="12700" rIns="0" bIns="0" rtlCol="0">
            <a:spAutoFit/>
          </a:bodyPr>
          <a:lstStyle/>
          <a:p>
            <a:pPr marL="12700">
              <a:lnSpc>
                <a:spcPct val="100000"/>
              </a:lnSpc>
              <a:spcBef>
                <a:spcPts val="100"/>
              </a:spcBef>
            </a:pPr>
            <a:r>
              <a:rPr sz="2800">
                <a:solidFill>
                  <a:srgbClr val="FFFF00"/>
                </a:solidFill>
                <a:latin typeface="宋体"/>
                <a:cs typeface="宋体"/>
              </a:rPr>
              <a:t>4</a:t>
            </a:r>
            <a:r>
              <a:rPr sz="2800" spc="-10">
                <a:solidFill>
                  <a:srgbClr val="FFFF00"/>
                </a:solidFill>
                <a:latin typeface="宋体"/>
                <a:cs typeface="宋体"/>
              </a:rPr>
              <a:t>、体育活动</a:t>
            </a:r>
            <a:endParaRPr sz="2800">
              <a:latin typeface="宋体"/>
              <a:cs typeface="宋体"/>
            </a:endParaRPr>
          </a:p>
        </p:txBody>
      </p:sp>
      <p:sp>
        <p:nvSpPr>
          <p:cNvPr id="26" name="object 26"/>
          <p:cNvSpPr txBox="1"/>
          <p:nvPr/>
        </p:nvSpPr>
        <p:spPr>
          <a:xfrm>
            <a:off x="6646123" y="3566316"/>
            <a:ext cx="1981200" cy="452120"/>
          </a:xfrm>
          <a:prstGeom prst="rect">
            <a:avLst/>
          </a:prstGeom>
        </p:spPr>
        <p:txBody>
          <a:bodyPr vert="horz" wrap="square" lIns="0" tIns="12700" rIns="0" bIns="0" rtlCol="0">
            <a:spAutoFit/>
          </a:bodyPr>
          <a:lstStyle/>
          <a:p>
            <a:pPr marL="12700">
              <a:lnSpc>
                <a:spcPct val="100000"/>
              </a:lnSpc>
              <a:spcBef>
                <a:spcPts val="100"/>
              </a:spcBef>
            </a:pPr>
            <a:r>
              <a:rPr sz="2800">
                <a:solidFill>
                  <a:srgbClr val="FFFF00"/>
                </a:solidFill>
                <a:latin typeface="宋体"/>
                <a:cs typeface="宋体"/>
              </a:rPr>
              <a:t>5</a:t>
            </a:r>
            <a:r>
              <a:rPr sz="2800" spc="-10">
                <a:solidFill>
                  <a:srgbClr val="FFFF00"/>
                </a:solidFill>
                <a:latin typeface="宋体"/>
                <a:cs typeface="宋体"/>
              </a:rPr>
              <a:t>、睡眠时间</a:t>
            </a:r>
            <a:endParaRPr sz="2800">
              <a:latin typeface="宋体"/>
              <a:cs typeface="宋体"/>
            </a:endParaRPr>
          </a:p>
        </p:txBody>
      </p:sp>
      <p:sp>
        <p:nvSpPr>
          <p:cNvPr id="27" name="object 27"/>
          <p:cNvSpPr txBox="1"/>
          <p:nvPr/>
        </p:nvSpPr>
        <p:spPr>
          <a:xfrm>
            <a:off x="3936782" y="2715852"/>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solidFill>
                  <a:srgbClr val="FCEADA"/>
                </a:solidFill>
                <a:latin typeface="Microsoft JhengHei"/>
                <a:cs typeface="Microsoft JhengHei"/>
              </a:rPr>
              <a:t>影响因素</a:t>
            </a:r>
            <a:endParaRPr sz="2800">
              <a:latin typeface="Microsoft JhengHei"/>
              <a:cs typeface="Microsoft JhengHei"/>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325"/>
              <a:t>1</a:t>
            </a:r>
            <a:r>
              <a:rPr spc="-10"/>
              <a:t>、遗传因素</a:t>
            </a:r>
          </a:p>
        </p:txBody>
      </p:sp>
      <p:sp>
        <p:nvSpPr>
          <p:cNvPr id="3" name="object 3"/>
          <p:cNvSpPr txBox="1"/>
          <p:nvPr/>
        </p:nvSpPr>
        <p:spPr>
          <a:xfrm>
            <a:off x="817257" y="1466237"/>
            <a:ext cx="6426200" cy="1718945"/>
          </a:xfrm>
          <a:prstGeom prst="rect">
            <a:avLst/>
          </a:prstGeom>
        </p:spPr>
        <p:txBody>
          <a:bodyPr vert="horz" wrap="square" lIns="0" tIns="24765" rIns="0" bIns="0" rtlCol="0">
            <a:spAutoFit/>
          </a:bodyPr>
          <a:lstStyle/>
          <a:p>
            <a:pPr marL="12700" marR="5080" indent="609600" algn="just">
              <a:lnSpc>
                <a:spcPct val="153200"/>
              </a:lnSpc>
              <a:spcBef>
                <a:spcPts val="195"/>
              </a:spcBef>
            </a:pPr>
            <a:r>
              <a:rPr sz="2400" spc="-5">
                <a:solidFill>
                  <a:srgbClr val="FCEADA"/>
                </a:solidFill>
                <a:latin typeface="宋体"/>
                <a:cs typeface="宋体"/>
              </a:rPr>
              <a:t>肥胖受遗传因素影响，即肥胖父母所生子女发生超重和肥胖的概率要高于非肥胖父母所生子女，肥胖具有遗传性。</a:t>
            </a:r>
            <a:endParaRPr sz="2400">
              <a:latin typeface="宋体"/>
              <a:cs typeface="宋体"/>
            </a:endParaRPr>
          </a:p>
        </p:txBody>
      </p:sp>
      <p:grpSp>
        <p:nvGrpSpPr>
          <p:cNvPr id="4" name="object 4"/>
          <p:cNvGrpSpPr/>
          <p:nvPr/>
        </p:nvGrpSpPr>
        <p:grpSpPr>
          <a:xfrm>
            <a:off x="7665164" y="860427"/>
            <a:ext cx="853440" cy="844550"/>
            <a:chOff x="7665164" y="860427"/>
            <a:chExt cx="853440" cy="844550"/>
          </a:xfrm>
        </p:grpSpPr>
        <p:sp>
          <p:nvSpPr>
            <p:cNvPr id="5" name="object 5"/>
            <p:cNvSpPr/>
            <p:nvPr/>
          </p:nvSpPr>
          <p:spPr>
            <a:xfrm>
              <a:off x="7914392" y="994969"/>
              <a:ext cx="594360" cy="582295"/>
            </a:xfrm>
            <a:custGeom>
              <a:rect l="l" t="t" r="r" b="b"/>
              <a:pathLst>
                <a:path w="594359" h="582294">
                  <a:moveTo>
                    <a:pt x="70138" y="581957"/>
                  </a:moveTo>
                  <a:lnTo>
                    <a:pt x="0" y="509923"/>
                  </a:lnTo>
                  <a:lnTo>
                    <a:pt x="524140" y="0"/>
                  </a:lnTo>
                  <a:lnTo>
                    <a:pt x="594279" y="72981"/>
                  </a:lnTo>
                  <a:lnTo>
                    <a:pt x="70138" y="581957"/>
                  </a:lnTo>
                  <a:close/>
                </a:path>
              </a:pathLst>
            </a:custGeom>
            <a:solidFill>
              <a:srgbClr val="F9335D"/>
            </a:solidFill>
          </p:spPr>
          <p:txBody>
            <a:bodyPr wrap="square" lIns="0" tIns="0" rIns="0" bIns="0" rtlCol="0"/>
            <a:lstStyle/>
            <a:p/>
          </p:txBody>
        </p:sp>
        <p:sp>
          <p:nvSpPr>
            <p:cNvPr id="6" name="object 6"/>
            <p:cNvSpPr/>
            <p:nvPr/>
          </p:nvSpPr>
          <p:spPr>
            <a:xfrm>
              <a:off x="7793166" y="860427"/>
              <a:ext cx="593725" cy="582295"/>
            </a:xfrm>
            <a:custGeom>
              <a:rect l="l" t="t" r="r" b="b"/>
              <a:pathLst>
                <a:path w="593725" h="582294">
                  <a:moveTo>
                    <a:pt x="69190" y="581957"/>
                  </a:moveTo>
                  <a:lnTo>
                    <a:pt x="0" y="508975"/>
                  </a:lnTo>
                  <a:lnTo>
                    <a:pt x="523192" y="0"/>
                  </a:lnTo>
                  <a:lnTo>
                    <a:pt x="593331" y="72033"/>
                  </a:lnTo>
                  <a:lnTo>
                    <a:pt x="69190" y="581957"/>
                  </a:lnTo>
                  <a:close/>
                </a:path>
              </a:pathLst>
            </a:custGeom>
            <a:solidFill>
              <a:srgbClr val="FA587A"/>
            </a:solidFill>
          </p:spPr>
          <p:txBody>
            <a:bodyPr wrap="square" lIns="0" tIns="0" rIns="0" bIns="0" rtlCol="0"/>
            <a:lstStyle/>
            <a:p/>
          </p:txBody>
        </p:sp>
        <p:sp>
          <p:nvSpPr>
            <p:cNvPr id="7" name="object 7"/>
            <p:cNvSpPr/>
            <p:nvPr/>
          </p:nvSpPr>
          <p:spPr>
            <a:xfrm>
              <a:off x="7852831" y="932460"/>
              <a:ext cx="595630" cy="582295"/>
            </a:xfrm>
            <a:custGeom>
              <a:rect l="l" t="t" r="r" b="b"/>
              <a:pathLst>
                <a:path w="595629" h="582294">
                  <a:moveTo>
                    <a:pt x="71086" y="581957"/>
                  </a:moveTo>
                  <a:lnTo>
                    <a:pt x="0" y="509923"/>
                  </a:lnTo>
                  <a:lnTo>
                    <a:pt x="524140" y="0"/>
                  </a:lnTo>
                  <a:lnTo>
                    <a:pt x="595226" y="72033"/>
                  </a:lnTo>
                  <a:lnTo>
                    <a:pt x="71086" y="581957"/>
                  </a:lnTo>
                  <a:close/>
                </a:path>
              </a:pathLst>
            </a:custGeom>
            <a:solidFill>
              <a:srgbClr val="DF1318"/>
            </a:solidFill>
          </p:spPr>
          <p:txBody>
            <a:bodyPr wrap="square" lIns="0" tIns="0" rIns="0" bIns="0" rtlCol="0"/>
            <a:lstStyle/>
            <a:p/>
          </p:txBody>
        </p:sp>
        <p:sp>
          <p:nvSpPr>
            <p:cNvPr id="8" name="object 8"/>
            <p:cNvSpPr/>
            <p:nvPr/>
          </p:nvSpPr>
          <p:spPr>
            <a:xfrm>
              <a:off x="7674689" y="1369403"/>
              <a:ext cx="328930" cy="326390"/>
            </a:xfrm>
            <a:custGeom>
              <a:rect l="l" t="t" r="r" b="b"/>
              <a:pathLst>
                <a:path w="328929" h="326389">
                  <a:moveTo>
                    <a:pt x="0" y="326048"/>
                  </a:moveTo>
                  <a:lnTo>
                    <a:pt x="118476" y="0"/>
                  </a:lnTo>
                  <a:lnTo>
                    <a:pt x="328892" y="217049"/>
                  </a:lnTo>
                  <a:lnTo>
                    <a:pt x="0" y="326048"/>
                  </a:lnTo>
                  <a:close/>
                </a:path>
              </a:pathLst>
            </a:custGeom>
            <a:solidFill>
              <a:srgbClr val="FFFFFF"/>
            </a:solidFill>
          </p:spPr>
          <p:txBody>
            <a:bodyPr wrap="square" lIns="0" tIns="0" rIns="0" bIns="0" rtlCol="0"/>
            <a:lstStyle/>
            <a:p/>
          </p:txBody>
        </p:sp>
        <p:sp>
          <p:nvSpPr>
            <p:cNvPr id="9" name="object 9"/>
            <p:cNvSpPr/>
            <p:nvPr/>
          </p:nvSpPr>
          <p:spPr>
            <a:xfrm>
              <a:off x="7665164" y="1595977"/>
              <a:ext cx="109220" cy="109220"/>
            </a:xfrm>
            <a:custGeom>
              <a:rect l="l" t="t" r="r" b="b"/>
              <a:pathLst>
                <a:path w="109220" h="109219">
                  <a:moveTo>
                    <a:pt x="0" y="108998"/>
                  </a:moveTo>
                  <a:lnTo>
                    <a:pt x="39808" y="0"/>
                  </a:lnTo>
                  <a:lnTo>
                    <a:pt x="108998" y="72034"/>
                  </a:lnTo>
                  <a:lnTo>
                    <a:pt x="0" y="108998"/>
                  </a:lnTo>
                  <a:close/>
                </a:path>
              </a:pathLst>
            </a:custGeom>
            <a:solidFill>
              <a:srgbClr val="E45E5E"/>
            </a:solidFill>
          </p:spPr>
          <p:txBody>
            <a:bodyPr wrap="square" lIns="0" tIns="0" rIns="0" bIns="0" rtlCol="0"/>
            <a:lstStyle/>
            <a:p/>
          </p:txBody>
        </p:sp>
        <p:sp>
          <p:nvSpPr>
            <p:cNvPr id="10" name="object 10"/>
            <p:cNvSpPr/>
            <p:nvPr/>
          </p:nvSpPr>
          <p:spPr>
            <a:xfrm>
              <a:off x="8306834" y="860427"/>
              <a:ext cx="211454" cy="217170"/>
            </a:xfrm>
            <a:custGeom>
              <a:rect l="l" t="t" r="r" b="b"/>
              <a:pathLst>
                <a:path w="211452" h="217169">
                  <a:moveTo>
                    <a:pt x="211363" y="217049"/>
                  </a:moveTo>
                  <a:lnTo>
                    <a:pt x="0" y="0"/>
                  </a:lnTo>
                  <a:lnTo>
                    <a:pt x="61607" y="11373"/>
                  </a:lnTo>
                  <a:lnTo>
                    <a:pt x="201884" y="156389"/>
                  </a:lnTo>
                  <a:lnTo>
                    <a:pt x="211363" y="217049"/>
                  </a:lnTo>
                  <a:close/>
                </a:path>
              </a:pathLst>
            </a:custGeom>
            <a:solidFill>
              <a:srgbClr val="DE1014"/>
            </a:solidFill>
          </p:spPr>
          <p:txBody>
            <a:bodyPr wrap="square" lIns="0" tIns="0" rIns="0" bIns="0" rtlCol="0"/>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325"/>
              <a:t>2</a:t>
            </a:r>
            <a:r>
              <a:rPr spc="-10"/>
              <a:t>、出生体重</a:t>
            </a:r>
          </a:p>
        </p:txBody>
      </p:sp>
      <p:sp>
        <p:nvSpPr>
          <p:cNvPr id="3" name="object 3"/>
          <p:cNvSpPr txBox="1"/>
          <p:nvPr/>
        </p:nvSpPr>
        <p:spPr>
          <a:xfrm>
            <a:off x="817257" y="1466237"/>
            <a:ext cx="6426200" cy="2267585"/>
          </a:xfrm>
          <a:prstGeom prst="rect">
            <a:avLst/>
          </a:prstGeom>
        </p:spPr>
        <p:txBody>
          <a:bodyPr vert="horz" wrap="square" lIns="0" tIns="27940" rIns="0" bIns="0" rtlCol="0">
            <a:spAutoFit/>
          </a:bodyPr>
          <a:lstStyle/>
          <a:p>
            <a:pPr marL="12700" marR="5080" indent="609600" algn="just">
              <a:lnSpc>
                <a:spcPct val="152200"/>
              </a:lnSpc>
              <a:spcBef>
                <a:spcPts val="220"/>
              </a:spcBef>
            </a:pPr>
            <a:r>
              <a:rPr sz="2400" spc="-5">
                <a:solidFill>
                  <a:srgbClr val="FCEADA"/>
                </a:solidFill>
                <a:latin typeface="宋体"/>
                <a:cs typeface="宋体"/>
              </a:rPr>
              <a:t>母亲在怀孕期间为保证营养充分，通常会补充大量营养，导致营养超标，胎儿体型过大。胎儿的出生体重越高，其发生超重和肥胖的概率越大，出生体重与儿童超重、肥胖呈正相关。</a:t>
            </a:r>
            <a:endParaRPr sz="2400">
              <a:latin typeface="宋体"/>
              <a:cs typeface="宋体"/>
            </a:endParaRPr>
          </a:p>
        </p:txBody>
      </p:sp>
      <p:grpSp>
        <p:nvGrpSpPr>
          <p:cNvPr id="4" name="object 4"/>
          <p:cNvGrpSpPr/>
          <p:nvPr/>
        </p:nvGrpSpPr>
        <p:grpSpPr>
          <a:xfrm>
            <a:off x="7665164" y="860427"/>
            <a:ext cx="853440" cy="844550"/>
            <a:chOff x="7665164" y="860427"/>
            <a:chExt cx="853440" cy="844550"/>
          </a:xfrm>
        </p:grpSpPr>
        <p:sp>
          <p:nvSpPr>
            <p:cNvPr id="5" name="object 5"/>
            <p:cNvSpPr/>
            <p:nvPr/>
          </p:nvSpPr>
          <p:spPr>
            <a:xfrm>
              <a:off x="7914392" y="994969"/>
              <a:ext cx="594360" cy="582295"/>
            </a:xfrm>
            <a:custGeom>
              <a:rect l="l" t="t" r="r" b="b"/>
              <a:pathLst>
                <a:path w="594359" h="582294">
                  <a:moveTo>
                    <a:pt x="70138" y="581957"/>
                  </a:moveTo>
                  <a:lnTo>
                    <a:pt x="0" y="509923"/>
                  </a:lnTo>
                  <a:lnTo>
                    <a:pt x="524140" y="0"/>
                  </a:lnTo>
                  <a:lnTo>
                    <a:pt x="594279" y="72981"/>
                  </a:lnTo>
                  <a:lnTo>
                    <a:pt x="70138" y="581957"/>
                  </a:lnTo>
                  <a:close/>
                </a:path>
              </a:pathLst>
            </a:custGeom>
            <a:solidFill>
              <a:srgbClr val="F9335D"/>
            </a:solidFill>
          </p:spPr>
          <p:txBody>
            <a:bodyPr wrap="square" lIns="0" tIns="0" rIns="0" bIns="0" rtlCol="0"/>
            <a:lstStyle/>
            <a:p/>
          </p:txBody>
        </p:sp>
        <p:sp>
          <p:nvSpPr>
            <p:cNvPr id="6" name="object 6"/>
            <p:cNvSpPr/>
            <p:nvPr/>
          </p:nvSpPr>
          <p:spPr>
            <a:xfrm>
              <a:off x="7793166" y="860427"/>
              <a:ext cx="593725" cy="582295"/>
            </a:xfrm>
            <a:custGeom>
              <a:rect l="l" t="t" r="r" b="b"/>
              <a:pathLst>
                <a:path w="593725" h="582294">
                  <a:moveTo>
                    <a:pt x="69190" y="581957"/>
                  </a:moveTo>
                  <a:lnTo>
                    <a:pt x="0" y="508975"/>
                  </a:lnTo>
                  <a:lnTo>
                    <a:pt x="523192" y="0"/>
                  </a:lnTo>
                  <a:lnTo>
                    <a:pt x="593331" y="72033"/>
                  </a:lnTo>
                  <a:lnTo>
                    <a:pt x="69190" y="581957"/>
                  </a:lnTo>
                  <a:close/>
                </a:path>
              </a:pathLst>
            </a:custGeom>
            <a:solidFill>
              <a:srgbClr val="FA587A"/>
            </a:solidFill>
          </p:spPr>
          <p:txBody>
            <a:bodyPr wrap="square" lIns="0" tIns="0" rIns="0" bIns="0" rtlCol="0"/>
            <a:lstStyle/>
            <a:p/>
          </p:txBody>
        </p:sp>
        <p:sp>
          <p:nvSpPr>
            <p:cNvPr id="7" name="object 7"/>
            <p:cNvSpPr/>
            <p:nvPr/>
          </p:nvSpPr>
          <p:spPr>
            <a:xfrm>
              <a:off x="7852831" y="932460"/>
              <a:ext cx="595630" cy="582295"/>
            </a:xfrm>
            <a:custGeom>
              <a:rect l="l" t="t" r="r" b="b"/>
              <a:pathLst>
                <a:path w="595629" h="582294">
                  <a:moveTo>
                    <a:pt x="71086" y="581957"/>
                  </a:moveTo>
                  <a:lnTo>
                    <a:pt x="0" y="509923"/>
                  </a:lnTo>
                  <a:lnTo>
                    <a:pt x="524140" y="0"/>
                  </a:lnTo>
                  <a:lnTo>
                    <a:pt x="595226" y="72033"/>
                  </a:lnTo>
                  <a:lnTo>
                    <a:pt x="71086" y="581957"/>
                  </a:lnTo>
                  <a:close/>
                </a:path>
              </a:pathLst>
            </a:custGeom>
            <a:solidFill>
              <a:srgbClr val="DF1318"/>
            </a:solidFill>
          </p:spPr>
          <p:txBody>
            <a:bodyPr wrap="square" lIns="0" tIns="0" rIns="0" bIns="0" rtlCol="0"/>
            <a:lstStyle/>
            <a:p/>
          </p:txBody>
        </p:sp>
        <p:sp>
          <p:nvSpPr>
            <p:cNvPr id="8" name="object 8"/>
            <p:cNvSpPr/>
            <p:nvPr/>
          </p:nvSpPr>
          <p:spPr>
            <a:xfrm>
              <a:off x="7674689" y="1369403"/>
              <a:ext cx="328930" cy="326390"/>
            </a:xfrm>
            <a:custGeom>
              <a:rect l="l" t="t" r="r" b="b"/>
              <a:pathLst>
                <a:path w="328929" h="326389">
                  <a:moveTo>
                    <a:pt x="0" y="326048"/>
                  </a:moveTo>
                  <a:lnTo>
                    <a:pt x="118476" y="0"/>
                  </a:lnTo>
                  <a:lnTo>
                    <a:pt x="328892" y="217049"/>
                  </a:lnTo>
                  <a:lnTo>
                    <a:pt x="0" y="326048"/>
                  </a:lnTo>
                  <a:close/>
                </a:path>
              </a:pathLst>
            </a:custGeom>
            <a:solidFill>
              <a:srgbClr val="FFFFFF"/>
            </a:solidFill>
          </p:spPr>
          <p:txBody>
            <a:bodyPr wrap="square" lIns="0" tIns="0" rIns="0" bIns="0" rtlCol="0"/>
            <a:lstStyle/>
            <a:p/>
          </p:txBody>
        </p:sp>
        <p:sp>
          <p:nvSpPr>
            <p:cNvPr id="9" name="object 9"/>
            <p:cNvSpPr/>
            <p:nvPr/>
          </p:nvSpPr>
          <p:spPr>
            <a:xfrm>
              <a:off x="7665164" y="1595977"/>
              <a:ext cx="109220" cy="109220"/>
            </a:xfrm>
            <a:custGeom>
              <a:rect l="l" t="t" r="r" b="b"/>
              <a:pathLst>
                <a:path w="109220" h="109219">
                  <a:moveTo>
                    <a:pt x="0" y="108998"/>
                  </a:moveTo>
                  <a:lnTo>
                    <a:pt x="39808" y="0"/>
                  </a:lnTo>
                  <a:lnTo>
                    <a:pt x="108998" y="72034"/>
                  </a:lnTo>
                  <a:lnTo>
                    <a:pt x="0" y="108998"/>
                  </a:lnTo>
                  <a:close/>
                </a:path>
              </a:pathLst>
            </a:custGeom>
            <a:solidFill>
              <a:srgbClr val="E45E5E"/>
            </a:solidFill>
          </p:spPr>
          <p:txBody>
            <a:bodyPr wrap="square" lIns="0" tIns="0" rIns="0" bIns="0" rtlCol="0"/>
            <a:lstStyle/>
            <a:p/>
          </p:txBody>
        </p:sp>
        <p:sp>
          <p:nvSpPr>
            <p:cNvPr id="10" name="object 10"/>
            <p:cNvSpPr/>
            <p:nvPr/>
          </p:nvSpPr>
          <p:spPr>
            <a:xfrm>
              <a:off x="8306834" y="860427"/>
              <a:ext cx="211454" cy="217170"/>
            </a:xfrm>
            <a:custGeom>
              <a:rect l="l" t="t" r="r" b="b"/>
              <a:pathLst>
                <a:path w="211452" h="217169">
                  <a:moveTo>
                    <a:pt x="211363" y="217049"/>
                  </a:moveTo>
                  <a:lnTo>
                    <a:pt x="0" y="0"/>
                  </a:lnTo>
                  <a:lnTo>
                    <a:pt x="61607" y="11373"/>
                  </a:lnTo>
                  <a:lnTo>
                    <a:pt x="201884" y="156389"/>
                  </a:lnTo>
                  <a:lnTo>
                    <a:pt x="211363" y="217049"/>
                  </a:lnTo>
                  <a:close/>
                </a:path>
              </a:pathLst>
            </a:custGeom>
            <a:solidFill>
              <a:srgbClr val="DE1014"/>
            </a:solidFill>
          </p:spPr>
          <p:txBody>
            <a:bodyPr wrap="square" lIns="0" tIns="0" rIns="0" bIns="0" rtlCol="0"/>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325"/>
              <a:t>3</a:t>
            </a:r>
            <a:r>
              <a:rPr spc="-10"/>
              <a:t>、饮食习惯</a:t>
            </a:r>
          </a:p>
        </p:txBody>
      </p:sp>
      <p:sp>
        <p:nvSpPr>
          <p:cNvPr id="3" name="object 3"/>
          <p:cNvSpPr txBox="1"/>
          <p:nvPr/>
        </p:nvSpPr>
        <p:spPr>
          <a:xfrm>
            <a:off x="805315" y="1029295"/>
            <a:ext cx="6426200" cy="3364865"/>
          </a:xfrm>
          <a:prstGeom prst="rect">
            <a:avLst/>
          </a:prstGeom>
        </p:spPr>
        <p:txBody>
          <a:bodyPr vert="horz" wrap="square" lIns="0" tIns="31750" rIns="0" bIns="0" rtlCol="0">
            <a:spAutoFit/>
          </a:bodyPr>
          <a:lstStyle/>
          <a:p>
            <a:pPr marL="12700" marR="5080" indent="609600" algn="just">
              <a:lnSpc>
                <a:spcPct val="151300"/>
              </a:lnSpc>
              <a:spcBef>
                <a:spcPts val="250"/>
              </a:spcBef>
            </a:pPr>
            <a:r>
              <a:rPr sz="2400" spc="-5">
                <a:solidFill>
                  <a:srgbClr val="FCEADA"/>
                </a:solidFill>
                <a:latin typeface="宋体"/>
                <a:cs typeface="宋体"/>
              </a:rPr>
              <a:t>儿童对饮食无理智克制能力，喜食高油脂的油炸食品和甜品饮料，常出现暴饮暴食现象，导致脂肪过度囤积从而形成肥胖。进食速度也是影响儿童肥胖的重要因素，由于进食速度过快，机体未及时发出饱腹感信号，导致儿童不自觉地过量摄入食物，从而引起肥胖。</a:t>
            </a:r>
            <a:endParaRPr sz="2400">
              <a:latin typeface="宋体"/>
              <a:cs typeface="宋体"/>
            </a:endParaRPr>
          </a:p>
        </p:txBody>
      </p:sp>
      <p:grpSp>
        <p:nvGrpSpPr>
          <p:cNvPr id="4" name="object 4"/>
          <p:cNvGrpSpPr/>
          <p:nvPr/>
        </p:nvGrpSpPr>
        <p:grpSpPr>
          <a:xfrm>
            <a:off x="7665164" y="860427"/>
            <a:ext cx="853440" cy="844550"/>
            <a:chOff x="7665164" y="860427"/>
            <a:chExt cx="853440" cy="844550"/>
          </a:xfrm>
        </p:grpSpPr>
        <p:sp>
          <p:nvSpPr>
            <p:cNvPr id="5" name="object 5"/>
            <p:cNvSpPr/>
            <p:nvPr/>
          </p:nvSpPr>
          <p:spPr>
            <a:xfrm>
              <a:off x="7914392" y="994969"/>
              <a:ext cx="594360" cy="582295"/>
            </a:xfrm>
            <a:custGeom>
              <a:rect l="l" t="t" r="r" b="b"/>
              <a:pathLst>
                <a:path w="594359" h="582294">
                  <a:moveTo>
                    <a:pt x="70138" y="581957"/>
                  </a:moveTo>
                  <a:lnTo>
                    <a:pt x="0" y="509923"/>
                  </a:lnTo>
                  <a:lnTo>
                    <a:pt x="524140" y="0"/>
                  </a:lnTo>
                  <a:lnTo>
                    <a:pt x="594279" y="72981"/>
                  </a:lnTo>
                  <a:lnTo>
                    <a:pt x="70138" y="581957"/>
                  </a:lnTo>
                  <a:close/>
                </a:path>
              </a:pathLst>
            </a:custGeom>
            <a:solidFill>
              <a:srgbClr val="F9335D"/>
            </a:solidFill>
          </p:spPr>
          <p:txBody>
            <a:bodyPr wrap="square" lIns="0" tIns="0" rIns="0" bIns="0" rtlCol="0"/>
            <a:lstStyle/>
            <a:p/>
          </p:txBody>
        </p:sp>
        <p:sp>
          <p:nvSpPr>
            <p:cNvPr id="6" name="object 6"/>
            <p:cNvSpPr/>
            <p:nvPr/>
          </p:nvSpPr>
          <p:spPr>
            <a:xfrm>
              <a:off x="7793166" y="860427"/>
              <a:ext cx="593725" cy="582295"/>
            </a:xfrm>
            <a:custGeom>
              <a:rect l="l" t="t" r="r" b="b"/>
              <a:pathLst>
                <a:path w="593725" h="582294">
                  <a:moveTo>
                    <a:pt x="69190" y="581957"/>
                  </a:moveTo>
                  <a:lnTo>
                    <a:pt x="0" y="508975"/>
                  </a:lnTo>
                  <a:lnTo>
                    <a:pt x="523192" y="0"/>
                  </a:lnTo>
                  <a:lnTo>
                    <a:pt x="593331" y="72033"/>
                  </a:lnTo>
                  <a:lnTo>
                    <a:pt x="69190" y="581957"/>
                  </a:lnTo>
                  <a:close/>
                </a:path>
              </a:pathLst>
            </a:custGeom>
            <a:solidFill>
              <a:srgbClr val="FA587A"/>
            </a:solidFill>
          </p:spPr>
          <p:txBody>
            <a:bodyPr wrap="square" lIns="0" tIns="0" rIns="0" bIns="0" rtlCol="0"/>
            <a:lstStyle/>
            <a:p/>
          </p:txBody>
        </p:sp>
        <p:sp>
          <p:nvSpPr>
            <p:cNvPr id="7" name="object 7"/>
            <p:cNvSpPr/>
            <p:nvPr/>
          </p:nvSpPr>
          <p:spPr>
            <a:xfrm>
              <a:off x="7852831" y="932460"/>
              <a:ext cx="595630" cy="582295"/>
            </a:xfrm>
            <a:custGeom>
              <a:rect l="l" t="t" r="r" b="b"/>
              <a:pathLst>
                <a:path w="595629" h="582294">
                  <a:moveTo>
                    <a:pt x="71086" y="581957"/>
                  </a:moveTo>
                  <a:lnTo>
                    <a:pt x="0" y="509923"/>
                  </a:lnTo>
                  <a:lnTo>
                    <a:pt x="524140" y="0"/>
                  </a:lnTo>
                  <a:lnTo>
                    <a:pt x="595226" y="72033"/>
                  </a:lnTo>
                  <a:lnTo>
                    <a:pt x="71086" y="581957"/>
                  </a:lnTo>
                  <a:close/>
                </a:path>
              </a:pathLst>
            </a:custGeom>
            <a:solidFill>
              <a:srgbClr val="DF1318"/>
            </a:solidFill>
          </p:spPr>
          <p:txBody>
            <a:bodyPr wrap="square" lIns="0" tIns="0" rIns="0" bIns="0" rtlCol="0"/>
            <a:lstStyle/>
            <a:p/>
          </p:txBody>
        </p:sp>
        <p:sp>
          <p:nvSpPr>
            <p:cNvPr id="8" name="object 8"/>
            <p:cNvSpPr/>
            <p:nvPr/>
          </p:nvSpPr>
          <p:spPr>
            <a:xfrm>
              <a:off x="7674689" y="1369403"/>
              <a:ext cx="328930" cy="326390"/>
            </a:xfrm>
            <a:custGeom>
              <a:rect l="l" t="t" r="r" b="b"/>
              <a:pathLst>
                <a:path w="328929" h="326389">
                  <a:moveTo>
                    <a:pt x="0" y="326048"/>
                  </a:moveTo>
                  <a:lnTo>
                    <a:pt x="118476" y="0"/>
                  </a:lnTo>
                  <a:lnTo>
                    <a:pt x="328892" y="217049"/>
                  </a:lnTo>
                  <a:lnTo>
                    <a:pt x="0" y="326048"/>
                  </a:lnTo>
                  <a:close/>
                </a:path>
              </a:pathLst>
            </a:custGeom>
            <a:solidFill>
              <a:srgbClr val="FFFFFF"/>
            </a:solidFill>
          </p:spPr>
          <p:txBody>
            <a:bodyPr wrap="square" lIns="0" tIns="0" rIns="0" bIns="0" rtlCol="0"/>
            <a:lstStyle/>
            <a:p/>
          </p:txBody>
        </p:sp>
        <p:sp>
          <p:nvSpPr>
            <p:cNvPr id="9" name="object 9"/>
            <p:cNvSpPr/>
            <p:nvPr/>
          </p:nvSpPr>
          <p:spPr>
            <a:xfrm>
              <a:off x="7665164" y="1595977"/>
              <a:ext cx="109220" cy="109220"/>
            </a:xfrm>
            <a:custGeom>
              <a:rect l="l" t="t" r="r" b="b"/>
              <a:pathLst>
                <a:path w="109220" h="109219">
                  <a:moveTo>
                    <a:pt x="0" y="108998"/>
                  </a:moveTo>
                  <a:lnTo>
                    <a:pt x="39808" y="0"/>
                  </a:lnTo>
                  <a:lnTo>
                    <a:pt x="108998" y="72034"/>
                  </a:lnTo>
                  <a:lnTo>
                    <a:pt x="0" y="108998"/>
                  </a:lnTo>
                  <a:close/>
                </a:path>
              </a:pathLst>
            </a:custGeom>
            <a:solidFill>
              <a:srgbClr val="E45E5E"/>
            </a:solidFill>
          </p:spPr>
          <p:txBody>
            <a:bodyPr wrap="square" lIns="0" tIns="0" rIns="0" bIns="0" rtlCol="0"/>
            <a:lstStyle/>
            <a:p/>
          </p:txBody>
        </p:sp>
        <p:sp>
          <p:nvSpPr>
            <p:cNvPr id="10" name="object 10"/>
            <p:cNvSpPr/>
            <p:nvPr/>
          </p:nvSpPr>
          <p:spPr>
            <a:xfrm>
              <a:off x="8306834" y="860427"/>
              <a:ext cx="211454" cy="217170"/>
            </a:xfrm>
            <a:custGeom>
              <a:rect l="l" t="t" r="r" b="b"/>
              <a:pathLst>
                <a:path w="211452" h="217169">
                  <a:moveTo>
                    <a:pt x="211363" y="217049"/>
                  </a:moveTo>
                  <a:lnTo>
                    <a:pt x="0" y="0"/>
                  </a:lnTo>
                  <a:lnTo>
                    <a:pt x="61607" y="11373"/>
                  </a:lnTo>
                  <a:lnTo>
                    <a:pt x="201884" y="156389"/>
                  </a:lnTo>
                  <a:lnTo>
                    <a:pt x="211363" y="217049"/>
                  </a:lnTo>
                  <a:close/>
                </a:path>
              </a:pathLst>
            </a:custGeom>
            <a:solidFill>
              <a:srgbClr val="DE1014"/>
            </a:solidFill>
          </p:spPr>
          <p:txBody>
            <a:bodyPr wrap="square" lIns="0" tIns="0" rIns="0" bIns="0" rtlCol="0"/>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325"/>
              <a:t>4</a:t>
            </a:r>
            <a:r>
              <a:rPr spc="-10"/>
              <a:t>、体育活动</a:t>
            </a:r>
          </a:p>
        </p:txBody>
      </p:sp>
      <p:sp>
        <p:nvSpPr>
          <p:cNvPr id="3" name="object 3"/>
          <p:cNvSpPr txBox="1"/>
          <p:nvPr/>
        </p:nvSpPr>
        <p:spPr>
          <a:xfrm>
            <a:off x="863148" y="1175258"/>
            <a:ext cx="6426200" cy="2816225"/>
          </a:xfrm>
          <a:prstGeom prst="rect">
            <a:avLst/>
          </a:prstGeom>
        </p:spPr>
        <p:txBody>
          <a:bodyPr vert="horz" wrap="square" lIns="0" tIns="30480" rIns="0" bIns="0" rtlCol="0">
            <a:spAutoFit/>
          </a:bodyPr>
          <a:lstStyle/>
          <a:p>
            <a:pPr marL="12700" marR="5080" indent="609600" algn="just">
              <a:lnSpc>
                <a:spcPct val="151600"/>
              </a:lnSpc>
              <a:spcBef>
                <a:spcPts val="240"/>
              </a:spcBef>
            </a:pPr>
            <a:r>
              <a:rPr sz="2400" spc="-5">
                <a:solidFill>
                  <a:srgbClr val="FCEADA"/>
                </a:solidFill>
                <a:latin typeface="宋体"/>
                <a:cs typeface="宋体"/>
              </a:rPr>
              <a:t>机体储存的能量将运用于身体的正常活动，适当的参加户外活动能够帮助机体消耗多余的脂肪和能量。不参加机体活动的男孩发生超重、肥胖的危险性要高于常参加机体活动的男孩，说明运动对于预防儿童肥胖具有重要意义。</a:t>
            </a:r>
            <a:endParaRPr sz="2400">
              <a:latin typeface="宋体"/>
              <a:cs typeface="宋体"/>
            </a:endParaRPr>
          </a:p>
        </p:txBody>
      </p:sp>
      <p:grpSp>
        <p:nvGrpSpPr>
          <p:cNvPr id="4" name="object 4"/>
          <p:cNvGrpSpPr/>
          <p:nvPr/>
        </p:nvGrpSpPr>
        <p:grpSpPr>
          <a:xfrm>
            <a:off x="7665164" y="860427"/>
            <a:ext cx="853440" cy="844550"/>
            <a:chOff x="7665164" y="860427"/>
            <a:chExt cx="853440" cy="844550"/>
          </a:xfrm>
        </p:grpSpPr>
        <p:sp>
          <p:nvSpPr>
            <p:cNvPr id="5" name="object 5"/>
            <p:cNvSpPr/>
            <p:nvPr/>
          </p:nvSpPr>
          <p:spPr>
            <a:xfrm>
              <a:off x="7914392" y="994969"/>
              <a:ext cx="594360" cy="582295"/>
            </a:xfrm>
            <a:custGeom>
              <a:rect l="l" t="t" r="r" b="b"/>
              <a:pathLst>
                <a:path w="594359" h="582294">
                  <a:moveTo>
                    <a:pt x="70138" y="581957"/>
                  </a:moveTo>
                  <a:lnTo>
                    <a:pt x="0" y="509923"/>
                  </a:lnTo>
                  <a:lnTo>
                    <a:pt x="524140" y="0"/>
                  </a:lnTo>
                  <a:lnTo>
                    <a:pt x="594279" y="72981"/>
                  </a:lnTo>
                  <a:lnTo>
                    <a:pt x="70138" y="581957"/>
                  </a:lnTo>
                  <a:close/>
                </a:path>
              </a:pathLst>
            </a:custGeom>
            <a:solidFill>
              <a:srgbClr val="F9335D"/>
            </a:solidFill>
          </p:spPr>
          <p:txBody>
            <a:bodyPr wrap="square" lIns="0" tIns="0" rIns="0" bIns="0" rtlCol="0"/>
            <a:lstStyle/>
            <a:p/>
          </p:txBody>
        </p:sp>
        <p:sp>
          <p:nvSpPr>
            <p:cNvPr id="6" name="object 6"/>
            <p:cNvSpPr/>
            <p:nvPr/>
          </p:nvSpPr>
          <p:spPr>
            <a:xfrm>
              <a:off x="7793166" y="860427"/>
              <a:ext cx="593725" cy="582295"/>
            </a:xfrm>
            <a:custGeom>
              <a:rect l="l" t="t" r="r" b="b"/>
              <a:pathLst>
                <a:path w="593725" h="582294">
                  <a:moveTo>
                    <a:pt x="69190" y="581957"/>
                  </a:moveTo>
                  <a:lnTo>
                    <a:pt x="0" y="508975"/>
                  </a:lnTo>
                  <a:lnTo>
                    <a:pt x="523192" y="0"/>
                  </a:lnTo>
                  <a:lnTo>
                    <a:pt x="593331" y="72033"/>
                  </a:lnTo>
                  <a:lnTo>
                    <a:pt x="69190" y="581957"/>
                  </a:lnTo>
                  <a:close/>
                </a:path>
              </a:pathLst>
            </a:custGeom>
            <a:solidFill>
              <a:srgbClr val="FA587A"/>
            </a:solidFill>
          </p:spPr>
          <p:txBody>
            <a:bodyPr wrap="square" lIns="0" tIns="0" rIns="0" bIns="0" rtlCol="0"/>
            <a:lstStyle/>
            <a:p/>
          </p:txBody>
        </p:sp>
        <p:sp>
          <p:nvSpPr>
            <p:cNvPr id="7" name="object 7"/>
            <p:cNvSpPr/>
            <p:nvPr/>
          </p:nvSpPr>
          <p:spPr>
            <a:xfrm>
              <a:off x="7852831" y="932460"/>
              <a:ext cx="595630" cy="582295"/>
            </a:xfrm>
            <a:custGeom>
              <a:rect l="l" t="t" r="r" b="b"/>
              <a:pathLst>
                <a:path w="595629" h="582294">
                  <a:moveTo>
                    <a:pt x="71086" y="581957"/>
                  </a:moveTo>
                  <a:lnTo>
                    <a:pt x="0" y="509923"/>
                  </a:lnTo>
                  <a:lnTo>
                    <a:pt x="524140" y="0"/>
                  </a:lnTo>
                  <a:lnTo>
                    <a:pt x="595226" y="72033"/>
                  </a:lnTo>
                  <a:lnTo>
                    <a:pt x="71086" y="581957"/>
                  </a:lnTo>
                  <a:close/>
                </a:path>
              </a:pathLst>
            </a:custGeom>
            <a:solidFill>
              <a:srgbClr val="DF1318"/>
            </a:solidFill>
          </p:spPr>
          <p:txBody>
            <a:bodyPr wrap="square" lIns="0" tIns="0" rIns="0" bIns="0" rtlCol="0"/>
            <a:lstStyle/>
            <a:p/>
          </p:txBody>
        </p:sp>
        <p:sp>
          <p:nvSpPr>
            <p:cNvPr id="8" name="object 8"/>
            <p:cNvSpPr/>
            <p:nvPr/>
          </p:nvSpPr>
          <p:spPr>
            <a:xfrm>
              <a:off x="7674689" y="1369403"/>
              <a:ext cx="328930" cy="326390"/>
            </a:xfrm>
            <a:custGeom>
              <a:rect l="l" t="t" r="r" b="b"/>
              <a:pathLst>
                <a:path w="328929" h="326389">
                  <a:moveTo>
                    <a:pt x="0" y="326048"/>
                  </a:moveTo>
                  <a:lnTo>
                    <a:pt x="118476" y="0"/>
                  </a:lnTo>
                  <a:lnTo>
                    <a:pt x="328892" y="217049"/>
                  </a:lnTo>
                  <a:lnTo>
                    <a:pt x="0" y="326048"/>
                  </a:lnTo>
                  <a:close/>
                </a:path>
              </a:pathLst>
            </a:custGeom>
            <a:solidFill>
              <a:srgbClr val="FFFFFF"/>
            </a:solidFill>
          </p:spPr>
          <p:txBody>
            <a:bodyPr wrap="square" lIns="0" tIns="0" rIns="0" bIns="0" rtlCol="0"/>
            <a:lstStyle/>
            <a:p/>
          </p:txBody>
        </p:sp>
        <p:sp>
          <p:nvSpPr>
            <p:cNvPr id="9" name="object 9"/>
            <p:cNvSpPr/>
            <p:nvPr/>
          </p:nvSpPr>
          <p:spPr>
            <a:xfrm>
              <a:off x="7665164" y="1595977"/>
              <a:ext cx="109220" cy="109220"/>
            </a:xfrm>
            <a:custGeom>
              <a:rect l="l" t="t" r="r" b="b"/>
              <a:pathLst>
                <a:path w="109220" h="109219">
                  <a:moveTo>
                    <a:pt x="0" y="108998"/>
                  </a:moveTo>
                  <a:lnTo>
                    <a:pt x="39808" y="0"/>
                  </a:lnTo>
                  <a:lnTo>
                    <a:pt x="108998" y="72034"/>
                  </a:lnTo>
                  <a:lnTo>
                    <a:pt x="0" y="108998"/>
                  </a:lnTo>
                  <a:close/>
                </a:path>
              </a:pathLst>
            </a:custGeom>
            <a:solidFill>
              <a:srgbClr val="E45E5E"/>
            </a:solidFill>
          </p:spPr>
          <p:txBody>
            <a:bodyPr wrap="square" lIns="0" tIns="0" rIns="0" bIns="0" rtlCol="0"/>
            <a:lstStyle/>
            <a:p/>
          </p:txBody>
        </p:sp>
        <p:sp>
          <p:nvSpPr>
            <p:cNvPr id="10" name="object 10"/>
            <p:cNvSpPr/>
            <p:nvPr/>
          </p:nvSpPr>
          <p:spPr>
            <a:xfrm>
              <a:off x="8306834" y="860427"/>
              <a:ext cx="211454" cy="217170"/>
            </a:xfrm>
            <a:custGeom>
              <a:rect l="l" t="t" r="r" b="b"/>
              <a:pathLst>
                <a:path w="211452" h="217169">
                  <a:moveTo>
                    <a:pt x="211363" y="217049"/>
                  </a:moveTo>
                  <a:lnTo>
                    <a:pt x="0" y="0"/>
                  </a:lnTo>
                  <a:lnTo>
                    <a:pt x="61607" y="11373"/>
                  </a:lnTo>
                  <a:lnTo>
                    <a:pt x="201884" y="156389"/>
                  </a:lnTo>
                  <a:lnTo>
                    <a:pt x="211363" y="217049"/>
                  </a:lnTo>
                  <a:close/>
                </a:path>
              </a:pathLst>
            </a:custGeom>
            <a:solidFill>
              <a:srgbClr val="DE1014"/>
            </a:solidFill>
          </p:spPr>
          <p:txBody>
            <a:bodyPr wrap="square" lIns="0" tIns="0" rIns="0" bIns="0" rtlCol="0"/>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325"/>
              <a:t>5</a:t>
            </a:r>
            <a:r>
              <a:rPr spc="-10"/>
              <a:t>、睡眠时间</a:t>
            </a:r>
          </a:p>
        </p:txBody>
      </p:sp>
      <p:sp>
        <p:nvSpPr>
          <p:cNvPr id="3" name="object 3"/>
          <p:cNvSpPr txBox="1"/>
          <p:nvPr/>
        </p:nvSpPr>
        <p:spPr>
          <a:xfrm>
            <a:off x="863148" y="1175258"/>
            <a:ext cx="6731000" cy="2816225"/>
          </a:xfrm>
          <a:prstGeom prst="rect">
            <a:avLst/>
          </a:prstGeom>
        </p:spPr>
        <p:txBody>
          <a:bodyPr vert="horz" wrap="square" lIns="0" tIns="30480" rIns="0" bIns="0" rtlCol="0">
            <a:spAutoFit/>
          </a:bodyPr>
          <a:lstStyle/>
          <a:p>
            <a:pPr marL="12700" marR="5080" indent="609600">
              <a:lnSpc>
                <a:spcPct val="151600"/>
              </a:lnSpc>
              <a:spcBef>
                <a:spcPts val="240"/>
              </a:spcBef>
            </a:pPr>
            <a:r>
              <a:rPr sz="2400">
                <a:solidFill>
                  <a:srgbClr val="FCEADA"/>
                </a:solidFill>
                <a:latin typeface="宋体"/>
                <a:cs typeface="宋体"/>
              </a:rPr>
              <a:t>人体每日应保证睡眠8h</a:t>
            </a:r>
            <a:r>
              <a:rPr sz="2400" spc="-5">
                <a:solidFill>
                  <a:srgbClr val="FCEADA"/>
                </a:solidFill>
                <a:latin typeface="宋体"/>
                <a:cs typeface="宋体"/>
              </a:rPr>
              <a:t>才能够完全恢复精力，有些儿童由于沉迷于网络游戏、电子书或漫画等</a:t>
            </a:r>
            <a:r>
              <a:rPr sz="2400" spc="-50">
                <a:solidFill>
                  <a:srgbClr val="FCEADA"/>
                </a:solidFill>
                <a:latin typeface="宋体"/>
                <a:cs typeface="宋体"/>
              </a:rPr>
              <a:t> </a:t>
            </a:r>
            <a:r>
              <a:rPr sz="2400" spc="-5">
                <a:solidFill>
                  <a:srgbClr val="FCEADA"/>
                </a:solidFill>
                <a:latin typeface="宋体"/>
                <a:cs typeface="宋体"/>
              </a:rPr>
              <a:t>而导致睡眠时间不足，由于学习压力导致睡眠质</a:t>
            </a:r>
            <a:r>
              <a:rPr sz="2400" spc="-50">
                <a:solidFill>
                  <a:srgbClr val="FCEADA"/>
                </a:solidFill>
                <a:latin typeface="宋体"/>
                <a:cs typeface="宋体"/>
              </a:rPr>
              <a:t> </a:t>
            </a:r>
            <a:r>
              <a:rPr sz="2400" spc="-5">
                <a:solidFill>
                  <a:srgbClr val="FCEADA"/>
                </a:solidFill>
                <a:latin typeface="宋体"/>
                <a:cs typeface="宋体"/>
              </a:rPr>
              <a:t>量不高，利用周末或假日进行补眠等行为会增加</a:t>
            </a:r>
            <a:r>
              <a:rPr sz="2400" spc="-50">
                <a:solidFill>
                  <a:srgbClr val="FCEADA"/>
                </a:solidFill>
                <a:latin typeface="宋体"/>
                <a:cs typeface="宋体"/>
              </a:rPr>
              <a:t> </a:t>
            </a:r>
            <a:r>
              <a:rPr sz="2400" spc="-5">
                <a:solidFill>
                  <a:srgbClr val="FCEADA"/>
                </a:solidFill>
                <a:latin typeface="宋体"/>
                <a:cs typeface="宋体"/>
              </a:rPr>
              <a:t>儿童发生肥胖的风险。</a:t>
            </a:r>
            <a:endParaRPr sz="2400">
              <a:latin typeface="宋体"/>
              <a:cs typeface="宋体"/>
            </a:endParaRPr>
          </a:p>
        </p:txBody>
      </p:sp>
      <p:grpSp>
        <p:nvGrpSpPr>
          <p:cNvPr id="4" name="object 4"/>
          <p:cNvGrpSpPr/>
          <p:nvPr/>
        </p:nvGrpSpPr>
        <p:grpSpPr>
          <a:xfrm>
            <a:off x="7665164" y="860427"/>
            <a:ext cx="853440" cy="844550"/>
            <a:chOff x="7665164" y="860427"/>
            <a:chExt cx="853440" cy="844550"/>
          </a:xfrm>
        </p:grpSpPr>
        <p:sp>
          <p:nvSpPr>
            <p:cNvPr id="5" name="object 5"/>
            <p:cNvSpPr/>
            <p:nvPr/>
          </p:nvSpPr>
          <p:spPr>
            <a:xfrm>
              <a:off x="7914392" y="994969"/>
              <a:ext cx="594360" cy="582295"/>
            </a:xfrm>
            <a:custGeom>
              <a:rect l="l" t="t" r="r" b="b"/>
              <a:pathLst>
                <a:path w="594359" h="582294">
                  <a:moveTo>
                    <a:pt x="70138" y="581957"/>
                  </a:moveTo>
                  <a:lnTo>
                    <a:pt x="0" y="509923"/>
                  </a:lnTo>
                  <a:lnTo>
                    <a:pt x="524140" y="0"/>
                  </a:lnTo>
                  <a:lnTo>
                    <a:pt x="594279" y="72981"/>
                  </a:lnTo>
                  <a:lnTo>
                    <a:pt x="70138" y="581957"/>
                  </a:lnTo>
                  <a:close/>
                </a:path>
              </a:pathLst>
            </a:custGeom>
            <a:solidFill>
              <a:srgbClr val="F9335D"/>
            </a:solidFill>
          </p:spPr>
          <p:txBody>
            <a:bodyPr wrap="square" lIns="0" tIns="0" rIns="0" bIns="0" rtlCol="0"/>
            <a:lstStyle/>
            <a:p/>
          </p:txBody>
        </p:sp>
        <p:sp>
          <p:nvSpPr>
            <p:cNvPr id="6" name="object 6"/>
            <p:cNvSpPr/>
            <p:nvPr/>
          </p:nvSpPr>
          <p:spPr>
            <a:xfrm>
              <a:off x="7793166" y="860427"/>
              <a:ext cx="593725" cy="582295"/>
            </a:xfrm>
            <a:custGeom>
              <a:rect l="l" t="t" r="r" b="b"/>
              <a:pathLst>
                <a:path w="593725" h="582294">
                  <a:moveTo>
                    <a:pt x="69190" y="581957"/>
                  </a:moveTo>
                  <a:lnTo>
                    <a:pt x="0" y="508975"/>
                  </a:lnTo>
                  <a:lnTo>
                    <a:pt x="523192" y="0"/>
                  </a:lnTo>
                  <a:lnTo>
                    <a:pt x="593331" y="72033"/>
                  </a:lnTo>
                  <a:lnTo>
                    <a:pt x="69190" y="581957"/>
                  </a:lnTo>
                  <a:close/>
                </a:path>
              </a:pathLst>
            </a:custGeom>
            <a:solidFill>
              <a:srgbClr val="FA587A"/>
            </a:solidFill>
          </p:spPr>
          <p:txBody>
            <a:bodyPr wrap="square" lIns="0" tIns="0" rIns="0" bIns="0" rtlCol="0"/>
            <a:lstStyle/>
            <a:p/>
          </p:txBody>
        </p:sp>
        <p:sp>
          <p:nvSpPr>
            <p:cNvPr id="7" name="object 7"/>
            <p:cNvSpPr/>
            <p:nvPr/>
          </p:nvSpPr>
          <p:spPr>
            <a:xfrm>
              <a:off x="7852831" y="932460"/>
              <a:ext cx="595630" cy="582295"/>
            </a:xfrm>
            <a:custGeom>
              <a:rect l="l" t="t" r="r" b="b"/>
              <a:pathLst>
                <a:path w="595629" h="582294">
                  <a:moveTo>
                    <a:pt x="71086" y="581957"/>
                  </a:moveTo>
                  <a:lnTo>
                    <a:pt x="0" y="509923"/>
                  </a:lnTo>
                  <a:lnTo>
                    <a:pt x="524140" y="0"/>
                  </a:lnTo>
                  <a:lnTo>
                    <a:pt x="595226" y="72033"/>
                  </a:lnTo>
                  <a:lnTo>
                    <a:pt x="71086" y="581957"/>
                  </a:lnTo>
                  <a:close/>
                </a:path>
              </a:pathLst>
            </a:custGeom>
            <a:solidFill>
              <a:srgbClr val="DF1318"/>
            </a:solidFill>
          </p:spPr>
          <p:txBody>
            <a:bodyPr wrap="square" lIns="0" tIns="0" rIns="0" bIns="0" rtlCol="0"/>
            <a:lstStyle/>
            <a:p/>
          </p:txBody>
        </p:sp>
        <p:sp>
          <p:nvSpPr>
            <p:cNvPr id="8" name="object 8"/>
            <p:cNvSpPr/>
            <p:nvPr/>
          </p:nvSpPr>
          <p:spPr>
            <a:xfrm>
              <a:off x="7674689" y="1369403"/>
              <a:ext cx="328930" cy="326390"/>
            </a:xfrm>
            <a:custGeom>
              <a:rect l="l" t="t" r="r" b="b"/>
              <a:pathLst>
                <a:path w="328929" h="326389">
                  <a:moveTo>
                    <a:pt x="0" y="326048"/>
                  </a:moveTo>
                  <a:lnTo>
                    <a:pt x="118476" y="0"/>
                  </a:lnTo>
                  <a:lnTo>
                    <a:pt x="328892" y="217049"/>
                  </a:lnTo>
                  <a:lnTo>
                    <a:pt x="0" y="326048"/>
                  </a:lnTo>
                  <a:close/>
                </a:path>
              </a:pathLst>
            </a:custGeom>
            <a:solidFill>
              <a:srgbClr val="FFFFFF"/>
            </a:solidFill>
          </p:spPr>
          <p:txBody>
            <a:bodyPr wrap="square" lIns="0" tIns="0" rIns="0" bIns="0" rtlCol="0"/>
            <a:lstStyle/>
            <a:p/>
          </p:txBody>
        </p:sp>
        <p:sp>
          <p:nvSpPr>
            <p:cNvPr id="9" name="object 9"/>
            <p:cNvSpPr/>
            <p:nvPr/>
          </p:nvSpPr>
          <p:spPr>
            <a:xfrm>
              <a:off x="7665164" y="1595977"/>
              <a:ext cx="109220" cy="109220"/>
            </a:xfrm>
            <a:custGeom>
              <a:rect l="l" t="t" r="r" b="b"/>
              <a:pathLst>
                <a:path w="109220" h="109219">
                  <a:moveTo>
                    <a:pt x="0" y="108998"/>
                  </a:moveTo>
                  <a:lnTo>
                    <a:pt x="39808" y="0"/>
                  </a:lnTo>
                  <a:lnTo>
                    <a:pt x="108998" y="72034"/>
                  </a:lnTo>
                  <a:lnTo>
                    <a:pt x="0" y="108998"/>
                  </a:lnTo>
                  <a:close/>
                </a:path>
              </a:pathLst>
            </a:custGeom>
            <a:solidFill>
              <a:srgbClr val="E45E5E"/>
            </a:solidFill>
          </p:spPr>
          <p:txBody>
            <a:bodyPr wrap="square" lIns="0" tIns="0" rIns="0" bIns="0" rtlCol="0"/>
            <a:lstStyle/>
            <a:p/>
          </p:txBody>
        </p:sp>
        <p:sp>
          <p:nvSpPr>
            <p:cNvPr id="10" name="object 10"/>
            <p:cNvSpPr/>
            <p:nvPr/>
          </p:nvSpPr>
          <p:spPr>
            <a:xfrm>
              <a:off x="8306834" y="860427"/>
              <a:ext cx="211454" cy="217170"/>
            </a:xfrm>
            <a:custGeom>
              <a:rect l="l" t="t" r="r" b="b"/>
              <a:pathLst>
                <a:path w="211452" h="217169">
                  <a:moveTo>
                    <a:pt x="211363" y="217049"/>
                  </a:moveTo>
                  <a:lnTo>
                    <a:pt x="0" y="0"/>
                  </a:lnTo>
                  <a:lnTo>
                    <a:pt x="61607" y="11373"/>
                  </a:lnTo>
                  <a:lnTo>
                    <a:pt x="201884" y="156389"/>
                  </a:lnTo>
                  <a:lnTo>
                    <a:pt x="211363" y="217049"/>
                  </a:lnTo>
                  <a:close/>
                </a:path>
              </a:pathLst>
            </a:custGeom>
            <a:solidFill>
              <a:srgbClr val="DE1014"/>
            </a:solidFill>
          </p:spPr>
          <p:txBody>
            <a:bodyPr wrap="square" lIns="0" tIns="0" rIns="0" bIns="0" rtlCol="0"/>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924154"/>
            <a:ext cx="9144000" cy="4219575"/>
            <a:chOff x="0" y="924154"/>
            <a:chExt cx="9144000" cy="4219575"/>
          </a:xfrm>
        </p:grpSpPr>
        <p:sp>
          <p:nvSpPr>
            <p:cNvPr id="3" name="object 3"/>
            <p:cNvSpPr/>
            <p:nvPr/>
          </p:nvSpPr>
          <p:spPr>
            <a:xfrm>
              <a:off x="0" y="2884714"/>
              <a:ext cx="9144000" cy="2259330"/>
            </a:xfrm>
            <a:custGeom>
              <a:rect l="l" t="t" r="r" b="b"/>
              <a:pathLst>
                <a:path w="9144000" h="2259329">
                  <a:moveTo>
                    <a:pt x="0" y="2258785"/>
                  </a:moveTo>
                  <a:lnTo>
                    <a:pt x="9144000" y="2258785"/>
                  </a:lnTo>
                  <a:lnTo>
                    <a:pt x="9144000" y="0"/>
                  </a:lnTo>
                  <a:lnTo>
                    <a:pt x="0" y="0"/>
                  </a:lnTo>
                  <a:lnTo>
                    <a:pt x="0" y="2258785"/>
                  </a:lnTo>
                  <a:close/>
                </a:path>
              </a:pathLst>
            </a:custGeom>
            <a:solidFill>
              <a:srgbClr val="FFFFFF"/>
            </a:solidFill>
          </p:spPr>
          <p:txBody>
            <a:bodyPr wrap="square" lIns="0" tIns="0" rIns="0" bIns="0" rtlCol="0"/>
            <a:lstStyle/>
            <a:p/>
          </p:txBody>
        </p:sp>
        <p:sp>
          <p:nvSpPr>
            <p:cNvPr id="4" name="object 4"/>
            <p:cNvSpPr/>
            <p:nvPr/>
          </p:nvSpPr>
          <p:spPr>
            <a:xfrm>
              <a:off x="0" y="2710543"/>
              <a:ext cx="9144000" cy="174625"/>
            </a:xfrm>
            <a:custGeom>
              <a:rect l="l" t="t" r="r" b="b"/>
              <a:pathLst>
                <a:path w="9144000" h="174625">
                  <a:moveTo>
                    <a:pt x="9144000" y="174170"/>
                  </a:moveTo>
                  <a:lnTo>
                    <a:pt x="0" y="174170"/>
                  </a:lnTo>
                  <a:lnTo>
                    <a:pt x="0" y="0"/>
                  </a:lnTo>
                  <a:lnTo>
                    <a:pt x="9144000" y="0"/>
                  </a:lnTo>
                  <a:lnTo>
                    <a:pt x="9144000" y="174170"/>
                  </a:lnTo>
                  <a:close/>
                </a:path>
              </a:pathLst>
            </a:custGeom>
            <a:solidFill>
              <a:srgbClr val="92D050"/>
            </a:solidFill>
          </p:spPr>
          <p:txBody>
            <a:bodyPr wrap="square" lIns="0" tIns="0" rIns="0" bIns="0" rtlCol="0"/>
            <a:lstStyle/>
            <a:p/>
          </p:txBody>
        </p:sp>
        <p:pic>
          <p:nvPicPr>
            <p:cNvPr id="5" name="object 5"/>
            <p:cNvPicPr/>
            <p:nvPr/>
          </p:nvPicPr>
          <p:blipFill>
            <a:blip r:embed="rId2"/>
            <a:stretch>
              <a:fillRect/>
            </a:stretch>
          </p:blipFill>
          <p:spPr>
            <a:xfrm>
              <a:off x="2867023" y="3230385"/>
              <a:ext cx="3676649" cy="511527"/>
            </a:xfrm>
            <a:prstGeom prst="rect">
              <a:avLst/>
            </a:prstGeom>
          </p:spPr>
        </p:pic>
        <p:pic>
          <p:nvPicPr>
            <p:cNvPr id="6" name="object 6"/>
            <p:cNvPicPr/>
            <p:nvPr/>
          </p:nvPicPr>
          <p:blipFill>
            <a:blip r:embed="rId3"/>
            <a:stretch>
              <a:fillRect/>
            </a:stretch>
          </p:blipFill>
          <p:spPr>
            <a:xfrm>
              <a:off x="3764139" y="924154"/>
              <a:ext cx="1968852" cy="2283874"/>
            </a:xfrm>
            <a:prstGeom prst="rect">
              <a:avLst/>
            </a:prstGeom>
          </p:spPr>
        </p:pic>
        <p:sp>
          <p:nvSpPr>
            <p:cNvPr id="7" name="object 7"/>
            <p:cNvSpPr/>
            <p:nvPr/>
          </p:nvSpPr>
          <p:spPr>
            <a:xfrm>
              <a:off x="4255701" y="930935"/>
              <a:ext cx="984885" cy="895985"/>
            </a:xfrm>
            <a:custGeom>
              <a:rect l="l" t="t" r="r" b="b"/>
              <a:pathLst>
                <a:path w="984885" h="895985">
                  <a:moveTo>
                    <a:pt x="0" y="895828"/>
                  </a:moveTo>
                  <a:lnTo>
                    <a:pt x="492213" y="0"/>
                  </a:lnTo>
                  <a:lnTo>
                    <a:pt x="984426" y="895828"/>
                  </a:lnTo>
                  <a:lnTo>
                    <a:pt x="0" y="895828"/>
                  </a:lnTo>
                  <a:close/>
                </a:path>
              </a:pathLst>
            </a:custGeom>
            <a:solidFill>
              <a:srgbClr val="EF9F9F"/>
            </a:solidFill>
          </p:spPr>
          <p:txBody>
            <a:bodyPr wrap="square" lIns="0" tIns="0" rIns="0" bIns="0" rtlCol="0"/>
            <a:lstStyle/>
            <a:p/>
          </p:txBody>
        </p:sp>
        <p:sp>
          <p:nvSpPr>
            <p:cNvPr id="8" name="object 8"/>
            <p:cNvSpPr/>
            <p:nvPr/>
          </p:nvSpPr>
          <p:spPr>
            <a:xfrm>
              <a:off x="4255701" y="1826764"/>
              <a:ext cx="984885" cy="895985"/>
            </a:xfrm>
            <a:custGeom>
              <a:rect l="l" t="t" r="r" b="b"/>
              <a:pathLst>
                <a:path w="984885" h="895985">
                  <a:moveTo>
                    <a:pt x="0" y="0"/>
                  </a:moveTo>
                  <a:lnTo>
                    <a:pt x="492213" y="895828"/>
                  </a:lnTo>
                  <a:lnTo>
                    <a:pt x="984425" y="0"/>
                  </a:lnTo>
                  <a:lnTo>
                    <a:pt x="0" y="0"/>
                  </a:lnTo>
                  <a:close/>
                </a:path>
              </a:pathLst>
            </a:custGeom>
            <a:solidFill>
              <a:srgbClr val="E87272"/>
            </a:solidFill>
          </p:spPr>
          <p:txBody>
            <a:bodyPr wrap="square" lIns="0" tIns="0" rIns="0" bIns="0" rtlCol="0"/>
            <a:lstStyle/>
            <a:p/>
          </p:txBody>
        </p:sp>
        <p:sp>
          <p:nvSpPr>
            <p:cNvPr id="9" name="object 9"/>
            <p:cNvSpPr/>
            <p:nvPr/>
          </p:nvSpPr>
          <p:spPr>
            <a:xfrm>
              <a:off x="3767400" y="1819984"/>
              <a:ext cx="984885" cy="895985"/>
            </a:xfrm>
            <a:custGeom>
              <a:rect l="l" t="t" r="r" b="b"/>
              <a:pathLst>
                <a:path w="984885" h="895985">
                  <a:moveTo>
                    <a:pt x="0" y="895828"/>
                  </a:moveTo>
                  <a:lnTo>
                    <a:pt x="492213" y="0"/>
                  </a:lnTo>
                  <a:lnTo>
                    <a:pt x="984425" y="895828"/>
                  </a:lnTo>
                  <a:lnTo>
                    <a:pt x="0" y="895828"/>
                  </a:lnTo>
                  <a:close/>
                </a:path>
              </a:pathLst>
            </a:custGeom>
            <a:solidFill>
              <a:srgbClr val="EB8181"/>
            </a:solidFill>
          </p:spPr>
          <p:txBody>
            <a:bodyPr wrap="square" lIns="0" tIns="0" rIns="0" bIns="0" rtlCol="0"/>
            <a:lstStyle/>
            <a:p/>
          </p:txBody>
        </p:sp>
        <p:sp>
          <p:nvSpPr>
            <p:cNvPr id="10" name="object 10"/>
            <p:cNvSpPr/>
            <p:nvPr/>
          </p:nvSpPr>
          <p:spPr>
            <a:xfrm>
              <a:off x="4745307" y="1819984"/>
              <a:ext cx="984885" cy="895985"/>
            </a:xfrm>
            <a:custGeom>
              <a:rect l="l" t="t" r="r" b="b"/>
              <a:pathLst>
                <a:path w="984885" h="895985">
                  <a:moveTo>
                    <a:pt x="0" y="895828"/>
                  </a:moveTo>
                  <a:lnTo>
                    <a:pt x="492213" y="0"/>
                  </a:lnTo>
                  <a:lnTo>
                    <a:pt x="984425" y="895828"/>
                  </a:lnTo>
                  <a:lnTo>
                    <a:pt x="0" y="895828"/>
                  </a:lnTo>
                  <a:close/>
                </a:path>
              </a:pathLst>
            </a:custGeom>
            <a:solidFill>
              <a:srgbClr val="E45E5E"/>
            </a:solidFill>
          </p:spPr>
          <p:txBody>
            <a:bodyPr wrap="square" lIns="0" tIns="0" rIns="0" bIns="0" rtlCol="0"/>
            <a:lstStyle/>
            <a:p/>
          </p:txBody>
        </p:sp>
      </p:grpSp>
      <p:sp>
        <p:nvSpPr>
          <p:cNvPr id="11" name="object 11"/>
          <p:cNvSpPr txBox="1"/>
          <p:nvPr/>
        </p:nvSpPr>
        <p:spPr>
          <a:xfrm>
            <a:off x="4559302" y="1300302"/>
            <a:ext cx="342265" cy="391160"/>
          </a:xfrm>
          <a:prstGeom prst="rect">
            <a:avLst/>
          </a:prstGeom>
        </p:spPr>
        <p:txBody>
          <a:bodyPr vert="horz" wrap="square" lIns="0" tIns="12700" rIns="0" bIns="0" rtlCol="0">
            <a:spAutoFit/>
          </a:bodyPr>
          <a:lstStyle/>
          <a:p>
            <a:pPr marL="12700">
              <a:lnSpc>
                <a:spcPct val="100000"/>
              </a:lnSpc>
              <a:spcBef>
                <a:spcPts val="100"/>
              </a:spcBef>
            </a:pPr>
            <a:r>
              <a:rPr sz="2400" spc="-25">
                <a:solidFill>
                  <a:srgbClr val="FFFFFF"/>
                </a:solidFill>
                <a:latin typeface="Impact"/>
                <a:cs typeface="Impact"/>
              </a:rPr>
              <a:t>02</a:t>
            </a:r>
            <a:endParaRPr sz="2400">
              <a:latin typeface="Impact"/>
              <a:cs typeface="Impact"/>
            </a:endParaRPr>
          </a:p>
        </p:txBody>
      </p:sp>
      <p:sp>
        <p:nvSpPr>
          <p:cNvPr id="12" name="object 12"/>
          <p:cNvSpPr txBox="1"/>
          <p:nvPr/>
        </p:nvSpPr>
        <p:spPr>
          <a:xfrm>
            <a:off x="4504025" y="1606464"/>
            <a:ext cx="473075" cy="162560"/>
          </a:xfrm>
          <a:prstGeom prst="rect">
            <a:avLst/>
          </a:prstGeom>
        </p:spPr>
        <p:txBody>
          <a:bodyPr vert="horz" wrap="square" lIns="0" tIns="12700" rIns="0" bIns="0" rtlCol="0">
            <a:spAutoFit/>
          </a:bodyPr>
          <a:lstStyle/>
          <a:p>
            <a:pPr marL="12700">
              <a:lnSpc>
                <a:spcPct val="100000"/>
              </a:lnSpc>
              <a:spcBef>
                <a:spcPts val="100"/>
              </a:spcBef>
            </a:pPr>
            <a:r>
              <a:rPr sz="900" spc="-10">
                <a:solidFill>
                  <a:srgbClr val="FFFFFF"/>
                </a:solidFill>
                <a:latin typeface="微软雅黑"/>
                <a:cs typeface="微软雅黑"/>
              </a:rPr>
              <a:t>OPTION</a:t>
            </a:r>
            <a:endParaRPr sz="900">
              <a:latin typeface="微软雅黑"/>
              <a:cs typeface="微软雅黑"/>
            </a:endParaRPr>
          </a:p>
        </p:txBody>
      </p:sp>
      <p:sp>
        <p:nvSpPr>
          <p:cNvPr id="13" name="object 13"/>
          <p:cNvSpPr txBox="1"/>
          <p:nvPr/>
        </p:nvSpPr>
        <p:spPr>
          <a:xfrm>
            <a:off x="3898265" y="2065020"/>
            <a:ext cx="1651000" cy="513080"/>
          </a:xfrm>
          <a:prstGeom prst="rect">
            <a:avLst/>
          </a:prstGeom>
        </p:spPr>
        <p:txBody>
          <a:bodyPr vert="horz" wrap="square" lIns="0" tIns="12700" rIns="0" bIns="0" rtlCol="0">
            <a:spAutoFit/>
          </a:bodyPr>
          <a:lstStyle/>
          <a:p>
            <a:pPr marL="12700">
              <a:lnSpc>
                <a:spcPct val="100000"/>
              </a:lnSpc>
              <a:spcBef>
                <a:spcPts val="100"/>
              </a:spcBef>
            </a:pPr>
            <a:r>
              <a:rPr sz="3200" b="1" spc="-15">
                <a:solidFill>
                  <a:srgbClr val="FFFFFF"/>
                </a:solidFill>
                <a:latin typeface="Microsoft JhengHei"/>
                <a:cs typeface="Microsoft JhengHei"/>
              </a:rPr>
              <a:t>肥胖危害</a:t>
            </a:r>
            <a:endParaRPr sz="3200">
              <a:latin typeface="Microsoft JhengHei"/>
              <a:cs typeface="Microsoft JhengHei"/>
            </a:endParaRPr>
          </a:p>
        </p:txBody>
      </p:sp>
      <p:sp>
        <p:nvSpPr>
          <p:cNvPr id="14" name="object 14"/>
          <p:cNvSpPr txBox="1"/>
          <p:nvPr/>
        </p:nvSpPr>
        <p:spPr>
          <a:xfrm>
            <a:off x="3329960" y="3453921"/>
            <a:ext cx="3124200" cy="695960"/>
          </a:xfrm>
          <a:prstGeom prst="rect">
            <a:avLst/>
          </a:prstGeom>
        </p:spPr>
        <p:txBody>
          <a:bodyPr vert="horz" wrap="square" lIns="0" tIns="12700" rIns="0" bIns="0" rtlCol="0">
            <a:spAutoFit/>
          </a:bodyPr>
          <a:lstStyle/>
          <a:p>
            <a:pPr marL="12700">
              <a:lnSpc>
                <a:spcPct val="100000"/>
              </a:lnSpc>
              <a:spcBef>
                <a:spcPts val="100"/>
              </a:spcBef>
            </a:pPr>
            <a:r>
              <a:rPr sz="4400">
                <a:solidFill>
                  <a:srgbClr val="00B050"/>
                </a:solidFill>
                <a:latin typeface="宋体"/>
                <a:cs typeface="宋体"/>
              </a:rPr>
              <a:t>肥胖</a:t>
            </a:r>
            <a:r>
              <a:rPr sz="2800">
                <a:solidFill>
                  <a:srgbClr val="00B050"/>
                </a:solidFill>
                <a:latin typeface="宋体"/>
                <a:cs typeface="宋体"/>
              </a:rPr>
              <a:t>的</a:t>
            </a:r>
            <a:r>
              <a:rPr sz="4400">
                <a:solidFill>
                  <a:srgbClr val="00B050"/>
                </a:solidFill>
                <a:latin typeface="宋体"/>
                <a:cs typeface="宋体"/>
              </a:rPr>
              <a:t>危害</a:t>
            </a:r>
            <a:r>
              <a:rPr sz="4000" spc="-50">
                <a:solidFill>
                  <a:srgbClr val="00B050"/>
                </a:solidFill>
                <a:latin typeface="宋体"/>
                <a:cs typeface="宋体"/>
              </a:rPr>
              <a:t>。</a:t>
            </a:r>
            <a:endParaRPr sz="40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555365" y="474346"/>
            <a:ext cx="2030095" cy="513080"/>
          </a:xfrm>
          <a:prstGeom prst="rect">
            <a:avLst/>
          </a:prstGeom>
        </p:spPr>
        <p:txBody>
          <a:bodyPr vert="horz" wrap="square" lIns="0" tIns="12700" rIns="0" bIns="0" rtlCol="0">
            <a:spAutoFit/>
          </a:bodyPr>
          <a:lstStyle/>
          <a:p>
            <a:pPr marL="12700">
              <a:lnSpc>
                <a:spcPct val="100000"/>
              </a:lnSpc>
              <a:spcBef>
                <a:spcPts val="100"/>
              </a:spcBef>
            </a:pPr>
            <a:r>
              <a:rPr spc="70"/>
              <a:t>四 大 杀 手</a:t>
            </a:r>
          </a:p>
        </p:txBody>
      </p:sp>
      <p:pic>
        <p:nvPicPr>
          <p:cNvPr id="3" name="object 3"/>
          <p:cNvPicPr/>
          <p:nvPr/>
        </p:nvPicPr>
        <p:blipFill>
          <a:blip r:embed="rId2"/>
          <a:stretch>
            <a:fillRect/>
          </a:stretch>
        </p:blipFill>
        <p:spPr>
          <a:xfrm>
            <a:off x="2324667" y="1237830"/>
            <a:ext cx="4264918" cy="3027666"/>
          </a:xfrm>
          <a:prstGeom prst="rect">
            <a:avLst/>
          </a:prstGeom>
        </p:spPr>
      </p:pic>
      <p:sp>
        <p:nvSpPr>
          <p:cNvPr id="4" name="object 4"/>
          <p:cNvSpPr txBox="1"/>
          <p:nvPr/>
        </p:nvSpPr>
        <p:spPr>
          <a:xfrm>
            <a:off x="844268" y="3527736"/>
            <a:ext cx="1625600" cy="452120"/>
          </a:xfrm>
          <a:prstGeom prst="rect">
            <a:avLst/>
          </a:prstGeom>
        </p:spPr>
        <p:txBody>
          <a:bodyPr vert="horz" wrap="square" lIns="0" tIns="12700" rIns="0" bIns="0" rtlCol="0">
            <a:spAutoFit/>
          </a:bodyPr>
          <a:lstStyle/>
          <a:p>
            <a:pPr marL="12700">
              <a:lnSpc>
                <a:spcPct val="100000"/>
              </a:lnSpc>
              <a:spcBef>
                <a:spcPts val="100"/>
              </a:spcBef>
            </a:pPr>
            <a:r>
              <a:rPr sz="2800">
                <a:solidFill>
                  <a:srgbClr val="FFFF00"/>
                </a:solidFill>
                <a:latin typeface="宋体"/>
                <a:cs typeface="宋体"/>
              </a:rPr>
              <a:t>2</a:t>
            </a:r>
            <a:r>
              <a:rPr sz="2800" spc="-15">
                <a:solidFill>
                  <a:srgbClr val="FFFF00"/>
                </a:solidFill>
                <a:latin typeface="宋体"/>
                <a:cs typeface="宋体"/>
              </a:rPr>
              <a:t>、血脂高</a:t>
            </a:r>
            <a:endParaRPr sz="2800">
              <a:latin typeface="宋体"/>
              <a:cs typeface="宋体"/>
            </a:endParaRPr>
          </a:p>
        </p:txBody>
      </p:sp>
      <p:sp>
        <p:nvSpPr>
          <p:cNvPr id="5" name="object 5"/>
          <p:cNvSpPr txBox="1"/>
          <p:nvPr/>
        </p:nvSpPr>
        <p:spPr>
          <a:xfrm>
            <a:off x="6816699" y="3525778"/>
            <a:ext cx="1625600" cy="452120"/>
          </a:xfrm>
          <a:prstGeom prst="rect">
            <a:avLst/>
          </a:prstGeom>
        </p:spPr>
        <p:txBody>
          <a:bodyPr vert="horz" wrap="square" lIns="0" tIns="12700" rIns="0" bIns="0" rtlCol="0">
            <a:spAutoFit/>
          </a:bodyPr>
          <a:lstStyle/>
          <a:p>
            <a:pPr marL="12700">
              <a:lnSpc>
                <a:spcPct val="100000"/>
              </a:lnSpc>
              <a:spcBef>
                <a:spcPts val="100"/>
              </a:spcBef>
            </a:pPr>
            <a:r>
              <a:rPr sz="2800">
                <a:solidFill>
                  <a:srgbClr val="FFFF00"/>
                </a:solidFill>
                <a:latin typeface="宋体"/>
                <a:cs typeface="宋体"/>
              </a:rPr>
              <a:t>4</a:t>
            </a:r>
            <a:r>
              <a:rPr sz="2800" spc="-15">
                <a:solidFill>
                  <a:srgbClr val="FFFF00"/>
                </a:solidFill>
                <a:latin typeface="宋体"/>
                <a:cs typeface="宋体"/>
              </a:rPr>
              <a:t>、易焦虑</a:t>
            </a:r>
            <a:endParaRPr sz="2800">
              <a:latin typeface="宋体"/>
              <a:cs typeface="宋体"/>
            </a:endParaRPr>
          </a:p>
        </p:txBody>
      </p:sp>
      <p:sp>
        <p:nvSpPr>
          <p:cNvPr id="6" name="object 6"/>
          <p:cNvSpPr txBox="1"/>
          <p:nvPr/>
        </p:nvSpPr>
        <p:spPr>
          <a:xfrm>
            <a:off x="6505909" y="1649393"/>
            <a:ext cx="1625600" cy="452120"/>
          </a:xfrm>
          <a:prstGeom prst="rect">
            <a:avLst/>
          </a:prstGeom>
        </p:spPr>
        <p:txBody>
          <a:bodyPr vert="horz" wrap="square" lIns="0" tIns="12700" rIns="0" bIns="0" rtlCol="0">
            <a:spAutoFit/>
          </a:bodyPr>
          <a:lstStyle/>
          <a:p>
            <a:pPr marL="12700">
              <a:lnSpc>
                <a:spcPct val="100000"/>
              </a:lnSpc>
              <a:spcBef>
                <a:spcPts val="100"/>
              </a:spcBef>
            </a:pPr>
            <a:r>
              <a:rPr sz="2800">
                <a:solidFill>
                  <a:srgbClr val="FFFF00"/>
                </a:solidFill>
                <a:latin typeface="宋体"/>
                <a:cs typeface="宋体"/>
              </a:rPr>
              <a:t>3</a:t>
            </a:r>
            <a:r>
              <a:rPr sz="2800" spc="-15">
                <a:solidFill>
                  <a:srgbClr val="FFFF00"/>
                </a:solidFill>
                <a:latin typeface="宋体"/>
                <a:cs typeface="宋体"/>
              </a:rPr>
              <a:t>、血糖高</a:t>
            </a:r>
            <a:endParaRPr sz="2800">
              <a:latin typeface="宋体"/>
              <a:cs typeface="宋体"/>
            </a:endParaRPr>
          </a:p>
        </p:txBody>
      </p:sp>
      <p:sp>
        <p:nvSpPr>
          <p:cNvPr id="7" name="object 7"/>
          <p:cNvSpPr txBox="1"/>
          <p:nvPr/>
        </p:nvSpPr>
        <p:spPr>
          <a:xfrm>
            <a:off x="619202" y="2100359"/>
            <a:ext cx="4307205" cy="781050"/>
          </a:xfrm>
          <a:prstGeom prst="rect">
            <a:avLst/>
          </a:prstGeom>
        </p:spPr>
        <p:txBody>
          <a:bodyPr vert="horz" wrap="square" lIns="0" tIns="12700" rIns="0" bIns="0" rtlCol="0">
            <a:spAutoFit/>
          </a:bodyPr>
          <a:lstStyle/>
          <a:p>
            <a:pPr marL="12700">
              <a:lnSpc>
                <a:spcPts val="2975"/>
              </a:lnSpc>
              <a:spcBef>
                <a:spcPts val="100"/>
              </a:spcBef>
            </a:pPr>
            <a:r>
              <a:rPr sz="2800">
                <a:solidFill>
                  <a:srgbClr val="FFFF00"/>
                </a:solidFill>
                <a:latin typeface="宋体"/>
                <a:cs typeface="宋体"/>
              </a:rPr>
              <a:t>1</a:t>
            </a:r>
            <a:r>
              <a:rPr sz="2800" spc="-15">
                <a:solidFill>
                  <a:srgbClr val="FFFF00"/>
                </a:solidFill>
                <a:latin typeface="宋体"/>
                <a:cs typeface="宋体"/>
              </a:rPr>
              <a:t>、易感染</a:t>
            </a:r>
            <a:endParaRPr sz="2800">
              <a:latin typeface="宋体"/>
              <a:cs typeface="宋体"/>
            </a:endParaRPr>
          </a:p>
          <a:p>
            <a:pPr marR="5080" algn="r">
              <a:lnSpc>
                <a:spcPts val="2975"/>
              </a:lnSpc>
            </a:pPr>
            <a:r>
              <a:rPr sz="2800" b="1" spc="-25">
                <a:solidFill>
                  <a:srgbClr val="FCEADA"/>
                </a:solidFill>
                <a:latin typeface="Microsoft JhengHei"/>
                <a:cs typeface="Microsoft JhengHei"/>
              </a:rPr>
              <a:t>危害</a:t>
            </a:r>
            <a:endParaRPr sz="2800">
              <a:latin typeface="Microsoft JhengHei"/>
              <a:cs typeface="Microsoft JhengHei"/>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162057" y="707625"/>
            <a:ext cx="1854200" cy="513080"/>
          </a:xfrm>
          <a:prstGeom prst="rect">
            <a:avLst/>
          </a:prstGeom>
        </p:spPr>
        <p:txBody>
          <a:bodyPr vert="horz" wrap="square" lIns="0" tIns="12700" rIns="0" bIns="0" rtlCol="0">
            <a:spAutoFit/>
          </a:bodyPr>
          <a:lstStyle/>
          <a:p>
            <a:pPr marL="12700">
              <a:lnSpc>
                <a:spcPct val="100000"/>
              </a:lnSpc>
              <a:spcBef>
                <a:spcPts val="100"/>
              </a:spcBef>
            </a:pPr>
            <a:r>
              <a:rPr spc="-325"/>
              <a:t>1</a:t>
            </a:r>
            <a:r>
              <a:rPr spc="-15"/>
              <a:t>、易感染</a:t>
            </a:r>
          </a:p>
        </p:txBody>
      </p:sp>
      <p:sp>
        <p:nvSpPr>
          <p:cNvPr id="3" name="object 3"/>
          <p:cNvSpPr txBox="1"/>
          <p:nvPr/>
        </p:nvSpPr>
        <p:spPr>
          <a:xfrm>
            <a:off x="761693" y="1766268"/>
            <a:ext cx="6731000" cy="1718945"/>
          </a:xfrm>
          <a:prstGeom prst="rect">
            <a:avLst/>
          </a:prstGeom>
        </p:spPr>
        <p:txBody>
          <a:bodyPr vert="horz" wrap="square" lIns="0" tIns="24765" rIns="0" bIns="0" rtlCol="0">
            <a:spAutoFit/>
          </a:bodyPr>
          <a:lstStyle/>
          <a:p>
            <a:pPr marL="12700" marR="5080" indent="609600">
              <a:lnSpc>
                <a:spcPct val="153200"/>
              </a:lnSpc>
              <a:spcBef>
                <a:spcPts val="195"/>
              </a:spcBef>
            </a:pPr>
            <a:r>
              <a:rPr sz="2400" spc="-5">
                <a:solidFill>
                  <a:srgbClr val="FCEADA"/>
                </a:solidFill>
                <a:latin typeface="宋体"/>
                <a:cs typeface="宋体"/>
              </a:rPr>
              <a:t>肥胖儿童腹部脂肪堆积，胸廓运动受限，肺</a:t>
            </a:r>
            <a:r>
              <a:rPr sz="2400" spc="-50">
                <a:solidFill>
                  <a:srgbClr val="FCEADA"/>
                </a:solidFill>
                <a:latin typeface="宋体"/>
                <a:cs typeface="宋体"/>
              </a:rPr>
              <a:t> </a:t>
            </a:r>
            <a:r>
              <a:rPr sz="2400" spc="-5">
                <a:solidFill>
                  <a:srgbClr val="FCEADA"/>
                </a:solidFill>
                <a:latin typeface="宋体"/>
                <a:cs typeface="宋体"/>
              </a:rPr>
              <a:t>的通气和换气功能下降，呼吸道的抵抗能力下降，易患各种感染，特别是消化道和呼吸道的感染。</a:t>
            </a:r>
            <a:endParaRPr sz="2400">
              <a:latin typeface="宋体"/>
              <a:cs typeface="宋体"/>
            </a:endParaRPr>
          </a:p>
        </p:txBody>
      </p:sp>
      <p:grpSp>
        <p:nvGrpSpPr>
          <p:cNvPr id="4" name="object 4"/>
          <p:cNvGrpSpPr/>
          <p:nvPr/>
        </p:nvGrpSpPr>
        <p:grpSpPr>
          <a:xfrm>
            <a:off x="7651038" y="943059"/>
            <a:ext cx="853440" cy="844550"/>
            <a:chOff x="7651038" y="943059"/>
            <a:chExt cx="853440" cy="844550"/>
          </a:xfrm>
        </p:grpSpPr>
        <p:sp>
          <p:nvSpPr>
            <p:cNvPr id="5" name="object 5"/>
            <p:cNvSpPr/>
            <p:nvPr/>
          </p:nvSpPr>
          <p:spPr>
            <a:xfrm>
              <a:off x="7779029" y="943063"/>
              <a:ext cx="715645" cy="716915"/>
            </a:xfrm>
            <a:custGeom>
              <a:rect l="l" t="t" r="r" b="b"/>
              <a:pathLst>
                <a:path w="715645" h="716914">
                  <a:moveTo>
                    <a:pt x="593331" y="72034"/>
                  </a:moveTo>
                  <a:lnTo>
                    <a:pt x="523201" y="0"/>
                  </a:lnTo>
                  <a:lnTo>
                    <a:pt x="0" y="508977"/>
                  </a:lnTo>
                  <a:lnTo>
                    <a:pt x="69189" y="581964"/>
                  </a:lnTo>
                  <a:lnTo>
                    <a:pt x="593331" y="72034"/>
                  </a:lnTo>
                  <a:close/>
                </a:path>
                <a:path w="715645" h="716914">
                  <a:moveTo>
                    <a:pt x="715505" y="207530"/>
                  </a:moveTo>
                  <a:lnTo>
                    <a:pt x="645375" y="134543"/>
                  </a:lnTo>
                  <a:lnTo>
                    <a:pt x="121234" y="644461"/>
                  </a:lnTo>
                  <a:lnTo>
                    <a:pt x="191363" y="716495"/>
                  </a:lnTo>
                  <a:lnTo>
                    <a:pt x="715505" y="207530"/>
                  </a:lnTo>
                  <a:close/>
                </a:path>
              </a:pathLst>
            </a:custGeom>
            <a:solidFill>
              <a:srgbClr val="00B0EF"/>
            </a:solidFill>
          </p:spPr>
          <p:txBody>
            <a:bodyPr wrap="square" lIns="0" tIns="0" rIns="0" bIns="0" rtlCol="0"/>
            <a:lstStyle/>
            <a:p/>
          </p:txBody>
        </p:sp>
        <p:sp>
          <p:nvSpPr>
            <p:cNvPr id="6" name="object 6"/>
            <p:cNvSpPr/>
            <p:nvPr/>
          </p:nvSpPr>
          <p:spPr>
            <a:xfrm>
              <a:off x="7838706" y="1015092"/>
              <a:ext cx="595630" cy="582295"/>
            </a:xfrm>
            <a:custGeom>
              <a:rect l="l" t="t" r="r" b="b"/>
              <a:pathLst>
                <a:path w="595629" h="582294">
                  <a:moveTo>
                    <a:pt x="71085" y="581957"/>
                  </a:moveTo>
                  <a:lnTo>
                    <a:pt x="0" y="509923"/>
                  </a:lnTo>
                  <a:lnTo>
                    <a:pt x="524140" y="0"/>
                  </a:lnTo>
                  <a:lnTo>
                    <a:pt x="595226" y="72033"/>
                  </a:lnTo>
                  <a:lnTo>
                    <a:pt x="71085" y="581957"/>
                  </a:lnTo>
                  <a:close/>
                </a:path>
              </a:pathLst>
            </a:custGeom>
            <a:solidFill>
              <a:srgbClr val="D9D9D9"/>
            </a:solidFill>
          </p:spPr>
          <p:txBody>
            <a:bodyPr wrap="square" lIns="0" tIns="0" rIns="0" bIns="0" rtlCol="0"/>
            <a:lstStyle/>
            <a:p/>
          </p:txBody>
        </p:sp>
        <p:sp>
          <p:nvSpPr>
            <p:cNvPr id="7" name="object 7"/>
            <p:cNvSpPr/>
            <p:nvPr/>
          </p:nvSpPr>
          <p:spPr>
            <a:xfrm>
              <a:off x="7660564" y="1452035"/>
              <a:ext cx="328930" cy="326390"/>
            </a:xfrm>
            <a:custGeom>
              <a:rect l="l" t="t" r="r" b="b"/>
              <a:pathLst>
                <a:path w="328929" h="326389">
                  <a:moveTo>
                    <a:pt x="0" y="326047"/>
                  </a:moveTo>
                  <a:lnTo>
                    <a:pt x="118476" y="0"/>
                  </a:lnTo>
                  <a:lnTo>
                    <a:pt x="328892" y="217049"/>
                  </a:lnTo>
                  <a:lnTo>
                    <a:pt x="0" y="326047"/>
                  </a:lnTo>
                  <a:close/>
                </a:path>
              </a:pathLst>
            </a:custGeom>
            <a:solidFill>
              <a:srgbClr val="FFFFFF"/>
            </a:solidFill>
          </p:spPr>
          <p:txBody>
            <a:bodyPr wrap="square" lIns="0" tIns="0" rIns="0" bIns="0" rtlCol="0"/>
            <a:lstStyle/>
            <a:p/>
          </p:txBody>
        </p:sp>
        <p:sp>
          <p:nvSpPr>
            <p:cNvPr id="8" name="object 8"/>
            <p:cNvSpPr/>
            <p:nvPr/>
          </p:nvSpPr>
          <p:spPr>
            <a:xfrm>
              <a:off x="7651038" y="1678609"/>
              <a:ext cx="109220" cy="109220"/>
            </a:xfrm>
            <a:custGeom>
              <a:rect l="l" t="t" r="r" b="b"/>
              <a:pathLst>
                <a:path w="109220" h="109219">
                  <a:moveTo>
                    <a:pt x="0" y="108998"/>
                  </a:moveTo>
                  <a:lnTo>
                    <a:pt x="39808" y="0"/>
                  </a:lnTo>
                  <a:lnTo>
                    <a:pt x="108998" y="72033"/>
                  </a:lnTo>
                  <a:lnTo>
                    <a:pt x="0" y="108998"/>
                  </a:lnTo>
                  <a:close/>
                </a:path>
              </a:pathLst>
            </a:custGeom>
            <a:solidFill>
              <a:srgbClr val="00B0EF"/>
            </a:solidFill>
          </p:spPr>
          <p:txBody>
            <a:bodyPr wrap="square" lIns="0" tIns="0" rIns="0" bIns="0" rtlCol="0"/>
            <a:lstStyle/>
            <a:p/>
          </p:txBody>
        </p:sp>
        <p:sp>
          <p:nvSpPr>
            <p:cNvPr id="9" name="object 9"/>
            <p:cNvSpPr/>
            <p:nvPr/>
          </p:nvSpPr>
          <p:spPr>
            <a:xfrm>
              <a:off x="8292708" y="943059"/>
              <a:ext cx="211454" cy="217170"/>
            </a:xfrm>
            <a:custGeom>
              <a:rect l="l" t="t" r="r" b="b"/>
              <a:pathLst>
                <a:path w="211452" h="217169">
                  <a:moveTo>
                    <a:pt x="211362" y="217049"/>
                  </a:moveTo>
                  <a:lnTo>
                    <a:pt x="0" y="0"/>
                  </a:lnTo>
                  <a:lnTo>
                    <a:pt x="61607" y="11373"/>
                  </a:lnTo>
                  <a:lnTo>
                    <a:pt x="201884" y="156389"/>
                  </a:lnTo>
                  <a:lnTo>
                    <a:pt x="211362" y="217049"/>
                  </a:lnTo>
                  <a:close/>
                </a:path>
              </a:pathLst>
            </a:custGeom>
            <a:solidFill>
              <a:srgbClr val="D9D9D9"/>
            </a:solidFill>
          </p:spPr>
          <p:txBody>
            <a:bodyPr wrap="square" lIns="0" tIns="0" rIns="0" bIns="0" rtlCol="0"/>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body" idx="1"/>
          </p:nvPr>
        </p:nvSpPr>
        <p:spPr>
          <a:prstGeom prst="rect">
            <a:avLst/>
          </a:prstGeom>
        </p:spPr>
        <p:txBody>
          <a:bodyPr vert="horz" wrap="square" lIns="0" tIns="12700" rIns="0" bIns="0" rtlCol="0">
            <a:spAutoFit/>
          </a:bodyPr>
          <a:lstStyle/>
          <a:p>
            <a:pPr marL="12700" marR="5080" indent="609600">
              <a:lnSpc>
                <a:spcPct val="156500"/>
              </a:lnSpc>
              <a:spcBef>
                <a:spcPts val="100"/>
              </a:spcBef>
            </a:pPr>
            <a:r>
              <a:rPr spc="-5"/>
              <a:t>肥胖儿童的血脂明显高于正常儿童，而血脂升高是动脉粥样硬化的高危因素。</a:t>
            </a:r>
          </a:p>
        </p:txBody>
      </p:sp>
      <p:sp>
        <p:nvSpPr>
          <p:cNvPr id="3" name="object 3"/>
          <p:cNvSpPr txBox="1">
            <a:spLocks noGrp="1"/>
          </p:cNvSpPr>
          <p:nvPr>
            <p:ph type="title"/>
          </p:nvPr>
        </p:nvSpPr>
        <p:spPr>
          <a:xfrm>
            <a:off x="3162057" y="707625"/>
            <a:ext cx="1854200" cy="513080"/>
          </a:xfrm>
          <a:prstGeom prst="rect">
            <a:avLst/>
          </a:prstGeom>
        </p:spPr>
        <p:txBody>
          <a:bodyPr vert="horz" wrap="square" lIns="0" tIns="12700" rIns="0" bIns="0" rtlCol="0">
            <a:spAutoFit/>
          </a:bodyPr>
          <a:lstStyle/>
          <a:p>
            <a:pPr marL="12700">
              <a:lnSpc>
                <a:spcPct val="100000"/>
              </a:lnSpc>
              <a:spcBef>
                <a:spcPts val="100"/>
              </a:spcBef>
            </a:pPr>
            <a:r>
              <a:rPr spc="-325"/>
              <a:t>2</a:t>
            </a:r>
            <a:r>
              <a:rPr spc="-15"/>
              <a:t>、血脂高</a:t>
            </a:r>
          </a:p>
        </p:txBody>
      </p:sp>
      <p:grpSp>
        <p:nvGrpSpPr>
          <p:cNvPr id="4" name="object 4"/>
          <p:cNvGrpSpPr/>
          <p:nvPr/>
        </p:nvGrpSpPr>
        <p:grpSpPr>
          <a:xfrm>
            <a:off x="7651038" y="943059"/>
            <a:ext cx="853440" cy="844550"/>
            <a:chOff x="7651038" y="943059"/>
            <a:chExt cx="853440" cy="844550"/>
          </a:xfrm>
        </p:grpSpPr>
        <p:sp>
          <p:nvSpPr>
            <p:cNvPr id="5" name="object 5"/>
            <p:cNvSpPr/>
            <p:nvPr/>
          </p:nvSpPr>
          <p:spPr>
            <a:xfrm>
              <a:off x="7779029" y="943063"/>
              <a:ext cx="715645" cy="716915"/>
            </a:xfrm>
            <a:custGeom>
              <a:rect l="l" t="t" r="r" b="b"/>
              <a:pathLst>
                <a:path w="715645" h="716914">
                  <a:moveTo>
                    <a:pt x="593331" y="72034"/>
                  </a:moveTo>
                  <a:lnTo>
                    <a:pt x="523201" y="0"/>
                  </a:lnTo>
                  <a:lnTo>
                    <a:pt x="0" y="508977"/>
                  </a:lnTo>
                  <a:lnTo>
                    <a:pt x="69189" y="581964"/>
                  </a:lnTo>
                  <a:lnTo>
                    <a:pt x="593331" y="72034"/>
                  </a:lnTo>
                  <a:close/>
                </a:path>
                <a:path w="715645" h="716914">
                  <a:moveTo>
                    <a:pt x="715505" y="207530"/>
                  </a:moveTo>
                  <a:lnTo>
                    <a:pt x="645375" y="134543"/>
                  </a:lnTo>
                  <a:lnTo>
                    <a:pt x="121234" y="644461"/>
                  </a:lnTo>
                  <a:lnTo>
                    <a:pt x="191363" y="716495"/>
                  </a:lnTo>
                  <a:lnTo>
                    <a:pt x="715505" y="207530"/>
                  </a:lnTo>
                  <a:close/>
                </a:path>
              </a:pathLst>
            </a:custGeom>
            <a:solidFill>
              <a:srgbClr val="00B0EF"/>
            </a:solidFill>
          </p:spPr>
          <p:txBody>
            <a:bodyPr wrap="square" lIns="0" tIns="0" rIns="0" bIns="0" rtlCol="0"/>
            <a:lstStyle/>
            <a:p/>
          </p:txBody>
        </p:sp>
        <p:sp>
          <p:nvSpPr>
            <p:cNvPr id="6" name="object 6"/>
            <p:cNvSpPr/>
            <p:nvPr/>
          </p:nvSpPr>
          <p:spPr>
            <a:xfrm>
              <a:off x="7838706" y="1015092"/>
              <a:ext cx="595630" cy="582295"/>
            </a:xfrm>
            <a:custGeom>
              <a:rect l="l" t="t" r="r" b="b"/>
              <a:pathLst>
                <a:path w="595629" h="582294">
                  <a:moveTo>
                    <a:pt x="71085" y="581957"/>
                  </a:moveTo>
                  <a:lnTo>
                    <a:pt x="0" y="509923"/>
                  </a:lnTo>
                  <a:lnTo>
                    <a:pt x="524140" y="0"/>
                  </a:lnTo>
                  <a:lnTo>
                    <a:pt x="595226" y="72033"/>
                  </a:lnTo>
                  <a:lnTo>
                    <a:pt x="71085" y="581957"/>
                  </a:lnTo>
                  <a:close/>
                </a:path>
              </a:pathLst>
            </a:custGeom>
            <a:solidFill>
              <a:srgbClr val="D9D9D9"/>
            </a:solidFill>
          </p:spPr>
          <p:txBody>
            <a:bodyPr wrap="square" lIns="0" tIns="0" rIns="0" bIns="0" rtlCol="0"/>
            <a:lstStyle/>
            <a:p/>
          </p:txBody>
        </p:sp>
        <p:sp>
          <p:nvSpPr>
            <p:cNvPr id="7" name="object 7"/>
            <p:cNvSpPr/>
            <p:nvPr/>
          </p:nvSpPr>
          <p:spPr>
            <a:xfrm>
              <a:off x="7660564" y="1452035"/>
              <a:ext cx="328930" cy="326390"/>
            </a:xfrm>
            <a:custGeom>
              <a:rect l="l" t="t" r="r" b="b"/>
              <a:pathLst>
                <a:path w="328929" h="326389">
                  <a:moveTo>
                    <a:pt x="0" y="326047"/>
                  </a:moveTo>
                  <a:lnTo>
                    <a:pt x="118476" y="0"/>
                  </a:lnTo>
                  <a:lnTo>
                    <a:pt x="328892" y="217049"/>
                  </a:lnTo>
                  <a:lnTo>
                    <a:pt x="0" y="326047"/>
                  </a:lnTo>
                  <a:close/>
                </a:path>
              </a:pathLst>
            </a:custGeom>
            <a:solidFill>
              <a:srgbClr val="FFFFFF"/>
            </a:solidFill>
          </p:spPr>
          <p:txBody>
            <a:bodyPr wrap="square" lIns="0" tIns="0" rIns="0" bIns="0" rtlCol="0"/>
            <a:lstStyle/>
            <a:p/>
          </p:txBody>
        </p:sp>
        <p:sp>
          <p:nvSpPr>
            <p:cNvPr id="8" name="object 8"/>
            <p:cNvSpPr/>
            <p:nvPr/>
          </p:nvSpPr>
          <p:spPr>
            <a:xfrm>
              <a:off x="7651038" y="1678609"/>
              <a:ext cx="109220" cy="109220"/>
            </a:xfrm>
            <a:custGeom>
              <a:rect l="l" t="t" r="r" b="b"/>
              <a:pathLst>
                <a:path w="109220" h="109219">
                  <a:moveTo>
                    <a:pt x="0" y="108998"/>
                  </a:moveTo>
                  <a:lnTo>
                    <a:pt x="39808" y="0"/>
                  </a:lnTo>
                  <a:lnTo>
                    <a:pt x="108998" y="72033"/>
                  </a:lnTo>
                  <a:lnTo>
                    <a:pt x="0" y="108998"/>
                  </a:lnTo>
                  <a:close/>
                </a:path>
              </a:pathLst>
            </a:custGeom>
            <a:solidFill>
              <a:srgbClr val="00B0EF"/>
            </a:solidFill>
          </p:spPr>
          <p:txBody>
            <a:bodyPr wrap="square" lIns="0" tIns="0" rIns="0" bIns="0" rtlCol="0"/>
            <a:lstStyle/>
            <a:p/>
          </p:txBody>
        </p:sp>
        <p:sp>
          <p:nvSpPr>
            <p:cNvPr id="9" name="object 9"/>
            <p:cNvSpPr/>
            <p:nvPr/>
          </p:nvSpPr>
          <p:spPr>
            <a:xfrm>
              <a:off x="8292708" y="943059"/>
              <a:ext cx="211454" cy="217170"/>
            </a:xfrm>
            <a:custGeom>
              <a:rect l="l" t="t" r="r" b="b"/>
              <a:pathLst>
                <a:path w="211452" h="217169">
                  <a:moveTo>
                    <a:pt x="211362" y="217049"/>
                  </a:moveTo>
                  <a:lnTo>
                    <a:pt x="0" y="0"/>
                  </a:lnTo>
                  <a:lnTo>
                    <a:pt x="61607" y="11373"/>
                  </a:lnTo>
                  <a:lnTo>
                    <a:pt x="201884" y="156389"/>
                  </a:lnTo>
                  <a:lnTo>
                    <a:pt x="211362" y="217049"/>
                  </a:lnTo>
                  <a:close/>
                </a:path>
              </a:pathLst>
            </a:custGeom>
            <a:solidFill>
              <a:srgbClr val="D9D9D9"/>
            </a:solidFill>
          </p:spPr>
          <p:txBody>
            <a:bodyPr wrap="square" lIns="0" tIns="0" rIns="0" bIns="0" rtlCol="0"/>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body" idx="1"/>
          </p:nvPr>
        </p:nvSpPr>
        <p:spPr>
          <a:prstGeom prst="rect">
            <a:avLst/>
          </a:prstGeom>
        </p:spPr>
        <p:txBody>
          <a:bodyPr vert="horz" wrap="square" lIns="0" tIns="12700" rIns="0" bIns="0" rtlCol="0">
            <a:spAutoFit/>
          </a:bodyPr>
          <a:lstStyle/>
          <a:p>
            <a:pPr marL="12700" marR="5080" indent="609600">
              <a:lnSpc>
                <a:spcPct val="156500"/>
              </a:lnSpc>
              <a:spcBef>
                <a:spcPts val="100"/>
              </a:spcBef>
            </a:pPr>
            <a:r>
              <a:rPr spc="-5"/>
              <a:t>肥胖儿童进食量大，血糖水平升高，代偿失</a:t>
            </a:r>
            <a:r>
              <a:rPr spc="-10"/>
              <a:t>衡，易引起糖尿病。</a:t>
            </a:r>
          </a:p>
        </p:txBody>
      </p:sp>
      <p:sp>
        <p:nvSpPr>
          <p:cNvPr id="3" name="object 3"/>
          <p:cNvSpPr txBox="1">
            <a:spLocks noGrp="1"/>
          </p:cNvSpPr>
          <p:nvPr>
            <p:ph type="title"/>
          </p:nvPr>
        </p:nvSpPr>
        <p:spPr>
          <a:xfrm>
            <a:off x="3162057" y="707625"/>
            <a:ext cx="1854200" cy="513080"/>
          </a:xfrm>
          <a:prstGeom prst="rect">
            <a:avLst/>
          </a:prstGeom>
        </p:spPr>
        <p:txBody>
          <a:bodyPr vert="horz" wrap="square" lIns="0" tIns="12700" rIns="0" bIns="0" rtlCol="0">
            <a:spAutoFit/>
          </a:bodyPr>
          <a:lstStyle/>
          <a:p>
            <a:pPr marL="12700">
              <a:lnSpc>
                <a:spcPct val="100000"/>
              </a:lnSpc>
              <a:spcBef>
                <a:spcPts val="100"/>
              </a:spcBef>
            </a:pPr>
            <a:r>
              <a:rPr spc="-325"/>
              <a:t>3</a:t>
            </a:r>
            <a:r>
              <a:rPr spc="-15"/>
              <a:t>、血糖高</a:t>
            </a:r>
          </a:p>
        </p:txBody>
      </p:sp>
      <p:grpSp>
        <p:nvGrpSpPr>
          <p:cNvPr id="4" name="object 4"/>
          <p:cNvGrpSpPr/>
          <p:nvPr/>
        </p:nvGrpSpPr>
        <p:grpSpPr>
          <a:xfrm>
            <a:off x="7651038" y="943059"/>
            <a:ext cx="853440" cy="844550"/>
            <a:chOff x="7651038" y="943059"/>
            <a:chExt cx="853440" cy="844550"/>
          </a:xfrm>
        </p:grpSpPr>
        <p:sp>
          <p:nvSpPr>
            <p:cNvPr id="5" name="object 5"/>
            <p:cNvSpPr/>
            <p:nvPr/>
          </p:nvSpPr>
          <p:spPr>
            <a:xfrm>
              <a:off x="7779029" y="943063"/>
              <a:ext cx="715645" cy="716915"/>
            </a:xfrm>
            <a:custGeom>
              <a:rect l="l" t="t" r="r" b="b"/>
              <a:pathLst>
                <a:path w="715645" h="716914">
                  <a:moveTo>
                    <a:pt x="593331" y="72034"/>
                  </a:moveTo>
                  <a:lnTo>
                    <a:pt x="523201" y="0"/>
                  </a:lnTo>
                  <a:lnTo>
                    <a:pt x="0" y="508977"/>
                  </a:lnTo>
                  <a:lnTo>
                    <a:pt x="69189" y="581964"/>
                  </a:lnTo>
                  <a:lnTo>
                    <a:pt x="593331" y="72034"/>
                  </a:lnTo>
                  <a:close/>
                </a:path>
                <a:path w="715645" h="716914">
                  <a:moveTo>
                    <a:pt x="715505" y="207530"/>
                  </a:moveTo>
                  <a:lnTo>
                    <a:pt x="645375" y="134543"/>
                  </a:lnTo>
                  <a:lnTo>
                    <a:pt x="121234" y="644461"/>
                  </a:lnTo>
                  <a:lnTo>
                    <a:pt x="191363" y="716495"/>
                  </a:lnTo>
                  <a:lnTo>
                    <a:pt x="715505" y="207530"/>
                  </a:lnTo>
                  <a:close/>
                </a:path>
              </a:pathLst>
            </a:custGeom>
            <a:solidFill>
              <a:srgbClr val="00B0EF"/>
            </a:solidFill>
          </p:spPr>
          <p:txBody>
            <a:bodyPr wrap="square" lIns="0" tIns="0" rIns="0" bIns="0" rtlCol="0"/>
            <a:lstStyle/>
            <a:p/>
          </p:txBody>
        </p:sp>
        <p:sp>
          <p:nvSpPr>
            <p:cNvPr id="6" name="object 6"/>
            <p:cNvSpPr/>
            <p:nvPr/>
          </p:nvSpPr>
          <p:spPr>
            <a:xfrm>
              <a:off x="7838706" y="1015092"/>
              <a:ext cx="595630" cy="582295"/>
            </a:xfrm>
            <a:custGeom>
              <a:rect l="l" t="t" r="r" b="b"/>
              <a:pathLst>
                <a:path w="595629" h="582294">
                  <a:moveTo>
                    <a:pt x="71085" y="581957"/>
                  </a:moveTo>
                  <a:lnTo>
                    <a:pt x="0" y="509923"/>
                  </a:lnTo>
                  <a:lnTo>
                    <a:pt x="524140" y="0"/>
                  </a:lnTo>
                  <a:lnTo>
                    <a:pt x="595226" y="72033"/>
                  </a:lnTo>
                  <a:lnTo>
                    <a:pt x="71085" y="581957"/>
                  </a:lnTo>
                  <a:close/>
                </a:path>
              </a:pathLst>
            </a:custGeom>
            <a:solidFill>
              <a:srgbClr val="D9D9D9"/>
            </a:solidFill>
          </p:spPr>
          <p:txBody>
            <a:bodyPr wrap="square" lIns="0" tIns="0" rIns="0" bIns="0" rtlCol="0"/>
            <a:lstStyle/>
            <a:p/>
          </p:txBody>
        </p:sp>
        <p:sp>
          <p:nvSpPr>
            <p:cNvPr id="7" name="object 7"/>
            <p:cNvSpPr/>
            <p:nvPr/>
          </p:nvSpPr>
          <p:spPr>
            <a:xfrm>
              <a:off x="7660564" y="1452035"/>
              <a:ext cx="328930" cy="326390"/>
            </a:xfrm>
            <a:custGeom>
              <a:rect l="l" t="t" r="r" b="b"/>
              <a:pathLst>
                <a:path w="328929" h="326389">
                  <a:moveTo>
                    <a:pt x="0" y="326047"/>
                  </a:moveTo>
                  <a:lnTo>
                    <a:pt x="118476" y="0"/>
                  </a:lnTo>
                  <a:lnTo>
                    <a:pt x="328892" y="217049"/>
                  </a:lnTo>
                  <a:lnTo>
                    <a:pt x="0" y="326047"/>
                  </a:lnTo>
                  <a:close/>
                </a:path>
              </a:pathLst>
            </a:custGeom>
            <a:solidFill>
              <a:srgbClr val="FFFFFF"/>
            </a:solidFill>
          </p:spPr>
          <p:txBody>
            <a:bodyPr wrap="square" lIns="0" tIns="0" rIns="0" bIns="0" rtlCol="0"/>
            <a:lstStyle/>
            <a:p/>
          </p:txBody>
        </p:sp>
        <p:sp>
          <p:nvSpPr>
            <p:cNvPr id="8" name="object 8"/>
            <p:cNvSpPr/>
            <p:nvPr/>
          </p:nvSpPr>
          <p:spPr>
            <a:xfrm>
              <a:off x="7651038" y="1678609"/>
              <a:ext cx="109220" cy="109220"/>
            </a:xfrm>
            <a:custGeom>
              <a:rect l="l" t="t" r="r" b="b"/>
              <a:pathLst>
                <a:path w="109220" h="109219">
                  <a:moveTo>
                    <a:pt x="0" y="108998"/>
                  </a:moveTo>
                  <a:lnTo>
                    <a:pt x="39808" y="0"/>
                  </a:lnTo>
                  <a:lnTo>
                    <a:pt x="108998" y="72033"/>
                  </a:lnTo>
                  <a:lnTo>
                    <a:pt x="0" y="108998"/>
                  </a:lnTo>
                  <a:close/>
                </a:path>
              </a:pathLst>
            </a:custGeom>
            <a:solidFill>
              <a:srgbClr val="00B0EF"/>
            </a:solidFill>
          </p:spPr>
          <p:txBody>
            <a:bodyPr wrap="square" lIns="0" tIns="0" rIns="0" bIns="0" rtlCol="0"/>
            <a:lstStyle/>
            <a:p/>
          </p:txBody>
        </p:sp>
        <p:sp>
          <p:nvSpPr>
            <p:cNvPr id="9" name="object 9"/>
            <p:cNvSpPr/>
            <p:nvPr/>
          </p:nvSpPr>
          <p:spPr>
            <a:xfrm>
              <a:off x="8292708" y="943059"/>
              <a:ext cx="211454" cy="217170"/>
            </a:xfrm>
            <a:custGeom>
              <a:rect l="l" t="t" r="r" b="b"/>
              <a:pathLst>
                <a:path w="211452" h="217169">
                  <a:moveTo>
                    <a:pt x="211362" y="217049"/>
                  </a:moveTo>
                  <a:lnTo>
                    <a:pt x="0" y="0"/>
                  </a:lnTo>
                  <a:lnTo>
                    <a:pt x="61607" y="11373"/>
                  </a:lnTo>
                  <a:lnTo>
                    <a:pt x="201884" y="156389"/>
                  </a:lnTo>
                  <a:lnTo>
                    <a:pt x="211362" y="217049"/>
                  </a:lnTo>
                  <a:close/>
                </a:path>
              </a:pathLst>
            </a:custGeom>
            <a:solidFill>
              <a:srgbClr val="D9D9D9"/>
            </a:solidFill>
          </p:spPr>
          <p:txBody>
            <a:bodyPr wrap="square" lIns="0" tIns="0" rIns="0" bIns="0" rtlCol="0"/>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https://d.book118.com/507052124013006031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16</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Microsoft JhengHei</vt:lpstr>
      <vt:lpstr>宋体</vt:lpstr>
      <vt:lpstr>Impact</vt:lpstr>
      <vt:lpstr>微软雅黑</vt:lpstr>
      <vt:lpstr>Office Theme</vt:lpstr>
      <vt:lpstr>儿童肥胖	家园共育</vt:lpstr>
      <vt:lpstr>PowerPoint Presentation</vt:lpstr>
      <vt:lpstr>目录</vt:lpstr>
      <vt:lpstr>PowerPoint Presentation</vt:lpstr>
      <vt:lpstr>1、遗传因素</vt:lpstr>
      <vt:lpstr>1、遗传因素</vt:lpstr>
      <vt:lpstr>2、出生体重</vt:lpstr>
      <vt:lpstr>3、饮食习惯</vt:lpstr>
      <vt:lpstr>4、体育活动</vt:lpstr>
      <vt:lpstr>5、睡眠时间</vt:lpstr>
      <vt:lpstr>PowerPoint Presentation</vt:lpstr>
      <vt:lpstr>四 大 杀 手</vt:lpstr>
      <vt:lpstr>1、易感染</vt:lpstr>
      <vt:lpstr>2、血脂高</vt:lpstr>
      <vt:lpstr>3、血糖高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2024-09-03T01:32:51.297</cp:lastPrinted>
  <dcterms:created xsi:type="dcterms:W3CDTF">2024-09-02T17:32:51Z</dcterms:created>
  <dcterms:modified xsi:type="dcterms:W3CDTF">2024-09-02T17:32:52Z</dcterms:modified>
</cp:coreProperties>
</file>