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B5BEC-4C03-4EB8-9498-5F8897B7E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9AB24-1FF5-44C9-97C1-10DA0A41D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E6A78-103B-4DD0-945F-58063E961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2C1C9-0F8F-4C93-8B27-F0033EFF8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20E909-9C85-4D99-866B-17B51C787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8D93F8-2EBD-462D-8CF8-6B6A92F86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AD3B25-0895-48AA-AC01-5C101EA10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BED3E-871A-446C-8EE9-0429F7172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A4BC4-07A2-4AF9-AE3F-814261590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00C4A-8F73-4428-9126-07B0120E1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936BCB-DD5A-4BA0-B6A1-A5D8A8783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54021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塑造仁爱育人的形象教师礼仪培训引领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仁爱育人理念与教师形象塑造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教师礼仪基本知识及规范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课堂教学中礼仪实践与应用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校园生活中礼仪示范及引导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家校沟通中礼仪技巧与策略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提升自身修养，践行仁爱育人理念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仁爱育人理念与教师形象塑造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仁爱之心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育人为本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因材施教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作为教师，应该具备一颗仁爱之心，关心学生、理解学生、尊重学生，关注学生的全面发展和成长。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教育的根本任务是培养人才，教师应该以育人为本，注重学生的德、智、体、美等多方面的发展。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每个学生都是独特的个体，教师应该根据学生的不同特点和需求，采用个性化的教学方法和手段。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仁爱育人理念解读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教师形象塑造重要性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教师是学生成长道路上的重要引路人，教师的言行举止都会对学生产生深远的影响，因此教师应该树立良好的榜样。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一个形象良好的教师能够赢得学生的尊重和信任，从而提高学生的学习兴趣和积极性，促进教学效果的提升。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教师通过塑造自身形象，能够增强对职业的认同感和自豪感，从而更加热爱教育事业。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榜样作用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增强教师职业认同感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关爱学生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理解学生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仁爱之心在教育中体现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教师应该理解学生的需求和想法，尊重学生的个性和差异，以开放的心态接纳不同的声音和意见。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教师应该鼓励学生积极尝试和探索，激发学生的创造力和创新精神，为学生的成长提供支持和帮助。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教师应该关心学生的生活和学习，关注学生的情感变化和心理状态，及时给予帮助和支持。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教师礼仪基本知识及规范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教师的服饰应该整洁、大方，符合职业形象。避免穿着过于花哨、暴露或带有明显品牌标志的服装。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整洁大方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服饰的色彩搭配要和谐，不宜过于鲜艳或暗淡。可以选择一些中性色调，如黑、白、灰等，营造出稳重、专业的形象。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根据不同的场合选择适当的服饰。例如，在正式场合应穿着正装，而在休闲场合可以选择便装。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符合场合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服饰礼仪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态度友善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教师应该保持友善、耐心的态度，与学生建立良好的师生关系。在与学生交流时，要关注他们的需求和感受，给予积极的回应和支持。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用语文明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教师应该使用文明、规范的语言，避免使用粗俗、不礼貌的用语。同时，要注意语音、语调的抑扬顿挫，让语言更具感染力。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举止得体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教师的举止应该得体、稳重，不应过于轻浮或夸张。在与学生互动时，要保持适当的距离和关注度，避免给学生造成不必要的压力或困扰。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言谈举止礼仪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尊重场合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符合身份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场合与身份相适应礼仪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教师应该根据不同的场合调整自己的言行举止。例如，在庄重的场合要保持肃静、认真聆听；在欢乐的场合可以适当放松、展现亲和力。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教师的言行举止应该符合自己的身份和职责。作为教育工作者，他们应该以身作则，成为学生的楷模和榜样。因此，在任何时候都要保持高尚的道德品质和职业素养。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课堂教学中礼仪实践与应用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教师应提前到达教室，做好教学准备工作，体现出对教学的重视和对学生的尊重。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提前到教室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维护课堂纪律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仪容仪表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教师应引导学生遵守课堂纪律，保持安静，手机静音，认真听讲。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教师的仪容仪表应整洁、大方，穿着得体，符合教师职业形象。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课前准备与课堂纪律维护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教师应尊重每个学生，认真倾听学生的发言，不轻易打断学生的思路。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4250" r="24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417" r="15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尊重学生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教师应鼓励学生积极参与课堂讨论，及时肯定学生的表现，增强学生的自信心。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教师在与学生交流时，应注意言辞的礼貌和委婉，避免使用过于严厉或讽刺的语言。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注意言辞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师生互动中礼仪体现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https://d.book118.com/507054021036006025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2024-08-29T15:59:11.901</cp:lastPrinted>
  <dcterms:created xsi:type="dcterms:W3CDTF">2024-08-29T07:59:11Z</dcterms:created>
  <dcterms:modified xsi:type="dcterms:W3CDTF">2024-08-29T07:59:13Z</dcterms:modified>
</cp:coreProperties>
</file>