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3E543-D796-40B2-B6D9-E3CE3257E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BCBC3-96CB-43AC-A219-EA9E25AFD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1BB2C-898D-4806-92D1-C3460FCCE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29D09-DFC8-41C2-AD7D-94FB356B0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569658-4BD5-456E-85E6-87EC09149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72F87-B769-4C57-B9A4-DEC1D3AE4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525798-797D-4FDE-900C-19BF7DD96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A8B9A-CBD6-4AB2-ADE7-C854BEE00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9DB80-13B4-41E6-B000-78B791DE4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FB319-2BB2-4AAD-9C6F-213F94973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6963C-10DF-4DEC-9BDD-2440CD7B8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541630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刺激性气体与窒息性气体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刺激性气体概述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窒息性气体概述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刺激性气体与窒息性气体比较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检测方法与技术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法规标准与监管要求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刺激性气体概述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533" b="115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指对眼、呼吸道粘膜和皮肤具有刺激作用的一类有害气体。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根据化学性质不同，可分为酸、碱、氧化物等几类。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刺激性气体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工业生产过程中的废气排放，如化工、冶炼、电镀等行业。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刺激性气体对人体危害较大，轻者引起上呼吸道刺激症状，重者可能导致化学性肺炎、肺水肿等严重疾病，甚至危及生命。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来源及危害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加强通风排毒设施，减少刺激性气体的产生和积聚。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佩戴防毒面具、防护眼镜、防护服等个人防护用品，避免直接接触刺激性气体。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定期进行职业健康检查，及时发现并处理健康问题。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加强员工安全培训，提高员工对刺激性气体的认识和防护意识。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t="16875" b="1687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防护措施与建议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窒息性气体概述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窒息性气体是指那些以气态吸入而直接引起窒息作用的物质。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根据其作用机制不同，可分为单纯窒息性气体、血液窒息性气体和细胞窒息性气体。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窒息性气体主要来源于工业生产过程，如冶金、化工、制药等行业。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窒息性气体对人体危害极大，轻者引起头痛、头晕、恶心等症状，重者可能导致昏迷、抽搐甚至死亡。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来源及危害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在生产过程中，应加强通风排毒措施，降低空气中窒息性气体的浓度；同时，工人应佩戴个人防护用品，如防毒面具等。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企业应定期对工人进行体检，及时发现并处理窒息性气体中毒事件；同时，加强安全教育培训，提高工人的安全意识和自我保护能力。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防护措施与建议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刺激性气体与窒息性气体比较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刺激性气体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通常为无色或有色，具有强烈刺激性的气体，如氯气、二氧化硫等。它们在水中的溶解度较大，易于形成酸或碱。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窒息性气体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多为无色、无味、无刺激性的气体，如氮气、二氧化碳等。它们在水中的溶解度较小，不易形成酸或碱。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物理性质比较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具有强烈的氧化性或还原性，能与多种物质发生化学反应。它们对人体组织有强烈的刺激和腐蚀作用。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刺激性气体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化学性质相对稳定，不易与其他物质发生反应。它们主要通过降低空气中氧气的含量，使人体缺氧而窒息。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窒息性气体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化学性质比较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https://d.book118.com/507054163006006041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2024-09-13T17:08:56.205</cp:lastPrinted>
  <dcterms:created xsi:type="dcterms:W3CDTF">2024-09-13T09:08:56Z</dcterms:created>
  <dcterms:modified xsi:type="dcterms:W3CDTF">2024-09-13T09:08:58Z</dcterms:modified>
</cp:coreProperties>
</file>