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7" r:id="rId8"/>
  </p:sldIdLst>
  <p:sldSz cx="12192000" cy="6858000"/>
  <p:notesSz cx="6858000" cy="9144000"/>
  <p:custDataLst>
    <p:tags r:id="rId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presProps" Target="presProps.xml" /><Relationship Id="rId11" Type="http://schemas.openxmlformats.org/officeDocument/2006/relationships/viewProps" Target="viewProps.xml" /><Relationship Id="rId12" Type="http://schemas.openxmlformats.org/officeDocument/2006/relationships/theme" Target="theme/theme1.xml" /><Relationship Id="rId13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tags" Target="tags/tag1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A4F3D871-BE79-4B3B-8239-4FCB3821B329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5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6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8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9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190100-0B1A-4192-BA42-04BC3CBC11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FBEF3C-3362-4A5F-8F8C-1EB403D464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FE245D-F363-4480-9394-709075483B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51CC51-A05A-4489-B38F-5C856B5A38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0D2515B-D732-4744-9CA0-1CB4FA7336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4D436EF-E7DB-46A6-BCFE-4BF5173CB9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6C308BF-EB92-4A87-8444-96191CAB1E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A81BB3-FC69-4575-971B-6F3CBF938E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6C8E7F-12EF-45DA-9875-F9DFF1300A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210FDB-A4D8-4F5A-B9AF-5C6DAAF36C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D8B9FA-7ADE-4AB6-BDC8-ECA920D3F2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0C9D0CEE-7BE9-44FC-8BEB-5CF330B499DF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D2B5BA13-99DB-4356-9826-67AB7EB8D190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7055133046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高铁站周边商业综合体策划书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186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制作人：来日方长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    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简介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市场分析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设计规划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营销策略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运营管理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https://d.book118.com/507055133046006054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</Paragraphs>
  <Slides>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高铁站周边商业综合体策划书</vt:lpstr>
      <vt:lpstr>目录</vt:lpstr>
      <vt:lpstr>第一章 简介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2024-09-28T13:49:21.771</cp:lastPrinted>
  <dcterms:created xsi:type="dcterms:W3CDTF">2024-09-28T05:49:21Z</dcterms:created>
  <dcterms:modified xsi:type="dcterms:W3CDTF">2024-09-28T05:49:23Z</dcterms:modified>
</cp:coreProperties>
</file>