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28BB1-BCF1-41D2-B974-EF2323B56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FDDB2-ADEB-4538-9DF5-F03311B57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B4998-BE70-47A8-9E76-342BE157F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FCDC7-89E7-4F5C-949A-2647DD797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B5665-0A1D-4CA9-A184-181D116BC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9733A7-39CC-49AF-A14D-3FDF75E42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CAD5C-C917-442E-8804-022819BDD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7A228-4C84-432C-B45B-35F0B457F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E77CE-1F3A-4528-86A2-33B904D0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435C3-A766-4C57-BA51-E44A26B51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F4EF2-3C78-40C1-B721-6DF674A85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561351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会尊重他人隐私保护自己的隐私课件\n## 1. 隐私的定义与重要性\n### 1.1 隐私的定义及其涵盖范围\n### 1.2 隐私对于个人的重要性\n### 1.3 隐私泄露可能带来的后果\n## 2. 尊重他人隐私的基本原则\n### 2.1 不侵犯他人隐私的道德要求\n### 2.2 如何在日常生活中尊重他人隐私\n### 2.3 尊重他人隐私与社交礼仪的关系\n## 3. 保护自己的隐私策略与方法\n### 3.1 如何设置安全的社交账号和个人信息\n### 3.2 防范网络诈骗和身份盗用风险\n### 3.3 在公共场合如何保护个人隐私\n## 4. 法律法规与隐私保护\n### 4.1 国家法律法规对隐私保护的规定\n### 4.2 企业对用户隐私的保护责任\n### 4.3 如何通过法律途径维护个人隐私权益\n## 5. 隐私保护的挑战与未来展望\n### 5.1 现代科技对隐私保护的影响与挑战\n### 5.2 社会观念转变与隐私保护的相互促进\n### 5.3 未来隐私保护的发展趋势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学会尊重他人隐私保护自己的隐私课件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隐私的定义与重要性</a:t>
            </a:r>
            <a:endParaRPr/>
          </a:p>
        </p:txBody>
      </p:sp>
      <p:sp>
        <p:nvSpPr>
          <p:cNvPr id="13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隐私是指个人生活和社会关系中不愿为他人所知的信息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个人身份信息：如姓名、年龄、住址等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个人联系方式：如电话号码、电子邮件等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个人财产状况：如收入、房产、车辆等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个人生活习惯：如饮食、作息、兴趣爱好等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个人社交关系：如朋友、家人、同事等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隐私的涵盖范围随着社会发展和技术进步而不断变化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从最初的个人信息扩展到生物识别信息、地理位置等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从线下隐私扩展到线上隐私，如网络行为、社交媒体信息等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隐私的定义及其涵盖范围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隐私是个人尊严的体现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尊重他人隐私，维护个人尊严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保护个人隐私，避免被他人侵犯</a:t>
                </a:r>
                <a:endParaRPr/>
              </a:p>
            </p:txBody>
          </p:sp>
          <p:sp>
            <p:nvSpPr>
              <p:cNvPr id="19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隐私与个人安全密切相关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泄露个人隐私可能导致诈骗、骚扰等安全问题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保护个人隐私，降低安全风险</a:t>
                </a:r>
                <a:endParaRPr/>
              </a:p>
            </p:txBody>
          </p:sp>
          <p:sp>
            <p:nvSpPr>
              <p:cNvPr id="20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隐私影响个人心理健康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隐私泄露可能导致焦虑、抑郁等心理问题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保护个人隐私，维护心理健康</a:t>
                </a:r>
                <a:endParaRPr/>
              </a:p>
            </p:txBody>
          </p:sp>
          <p:sp>
            <p:nvSpPr>
              <p:cNvPr id="20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隐私对于个人的重要性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诈骗、盗刷等犯罪行为导致财产损失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隐私泄露影响个人信用，导致贷款、租房等困难</a:t>
                </a:r>
                <a:endParaRPr/>
              </a:p>
            </p:txBody>
          </p:sp>
          <p:sp>
            <p:nvSpPr>
              <p:cNvPr id="21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</a:t>
                </a:r>
                <a:endParaRPr/>
              </a:p>
            </p:txBody>
          </p:sp>
        </p:grpSp>
        <p:grpSp>
          <p:nvGrpSpPr>
            <p:cNvPr id="21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身份冒用</a:t>
                </a:r>
                <a:endParaRPr/>
              </a:p>
            </p:txBody>
          </p:sp>
          <p:sp>
            <p:nvSpPr>
              <p:cNvPr id="21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隐私泄露导致身份被盗用，产生法律责任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身份冒用影响个人名誉和社交关系</a:t>
                </a:r>
                <a:endParaRPr/>
              </a:p>
            </p:txBody>
          </p:sp>
        </p:grpSp>
        <p:grpSp>
          <p:nvGrpSpPr>
            <p:cNvPr id="21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隐私权侵犯</a:t>
                </a:r>
                <a:endParaRPr/>
              </a:p>
            </p:txBody>
          </p:sp>
          <p:sp>
            <p:nvSpPr>
              <p:cNvPr id="22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隐私泄露导致个人隐私权被侵犯，产生法律纠纷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隐私权侵犯影响个人心理健康和生活质量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隐私泄露可能带来的后果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尊重他人隐私的基本原则</a:t>
            </a:r>
            <a:endParaRPr/>
          </a:p>
        </p:txBody>
      </p:sp>
      <p:sp>
        <p:nvSpPr>
          <p:cNvPr id="2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不侵犯他人隐私的道德要求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尊重他人隐私是基本的道德要求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不偷窥、偷听、偷拍他人隐私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不泄露、传播他人隐私信息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尊重他人隐私有助于建立良好的人际关系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增进彼此信任，提高社交质量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减少矛盾和冲突，维护社会和谐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遵守公共场合的隐私规范</a:t>
                </a:r>
                <a:endParaRPr/>
              </a:p>
            </p:txBody>
          </p:sp>
          <p:sp>
            <p:nvSpPr>
              <p:cNvPr id="2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不在公共场合大声谈论他人隐私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不在公共场合查看他人的私人物品</a:t>
                </a:r>
                <a:endParaRPr/>
              </a:p>
            </p:txBody>
          </p:sp>
        </p:grpSp>
        <p:grpSp>
          <p:nvGrpSpPr>
            <p:cNvPr id="24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保护他人的个人信息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不泄露他人的联系方式、住址等个人信息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不在社交媒体上分享他人的隐私信息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尊重他人的社交空间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不随意打扰他人的私人时间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不在未经允许的情况下加入他人的社交圈子</a:t>
                </a:r>
                <a:endParaRPr/>
              </a:p>
            </p:txBody>
          </p:sp>
        </p:grpSp>
      </p:grpSp>
      <p:pic>
        <p:nvPicPr>
          <p:cNvPr id="25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如何在日常生活中尊重他人隐私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尊重他人隐私与社交礼仪的关系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尊重他人隐私是社交礼仪的基本要求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遵守社交礼仪，尊重他人隐私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增进友谊，维护良好的人际关系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社交礼仪有助于保护个人隐私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通过社交礼仪规范自己的行为，避免侵犯他人隐私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提高自己的社交素养，保护自己的隐私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保护自己的隐私策略与方法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设置复杂的密码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使用数字、字母、符号组合的密码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定期更换密码，避免密码泄露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保护个人信息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不在社交媒体上泄露过多个人信息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谨慎填写个人资料，避免信息泄露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谨慎添加好友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不随意添加陌生人为好友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核实好友身份，避免被诈骗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如何设置安全的社交账号和个人信息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https://d.book118.com/507056135124006046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学会尊重他人隐私保护自己的隐私课件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2024-09-21T20:37:09.387</cp:lastPrinted>
  <dcterms:created xsi:type="dcterms:W3CDTF">2024-09-21T12:37:09Z</dcterms:created>
  <dcterms:modified xsi:type="dcterms:W3CDTF">2024-09-21T12:37:11Z</dcterms:modified>
</cp:coreProperties>
</file>