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265E0-4D76-4C8B-8DDD-B0590FF1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D1902-2345-4E10-B6E0-4AD17FBE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C6334-D5C4-424F-97B7-C56E6C395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52674-A00D-4CEE-8911-3BC524BFC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11711-C58C-4A27-85CC-AB3398A3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5AF72-8BC4-4D1E-A9AD-7E5E8BDA5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626EA-E992-453D-9FA2-EDABDAAB3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135FF-8DBC-4C48-A204-7C28F42C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81969-9D52-482C-9E29-9D4C35FF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962DB-3B95-463D-AB08-ABE04A5F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5DF96-2E2F-48C3-B48B-A5E92EDE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6150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工业物联网智能网关、无线数据采集网关、通讯采集网关解决方案的应用案例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工业物联网智能网关解决方案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无线数据采集网关解决方案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通讯采集网关解决方案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应用案例展示与分析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项目总结与未来发展规划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工业物联网通过智能传感器、智能网关等设备实现数据采集、传输和处理，提高生产过程的智能化水平。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工业物联网将生产设备、生产线、工厂等连接起来，实现设备之间的互联互通，提高生产效率。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工业物联网可以根据客户需求进行个性化定制，满足客户的多样化需求。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随着工业物联网的普及，网络安全问题日益突出，保障工业物联网的安全稳定运行成为重要趋势。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工业物联网发展趋势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智能网关市场需求分析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市场需求增长迅速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随着工业物联网的快速发展，智能网关市场需求不断增长，市场规模持续扩大。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多样化应用场景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智能网关在工业自动化、智能制造、智慧城市等领域具有广泛的应用前景。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高性能、高可靠性要求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智能网关需要具备高性能、高可靠性等特点，以满足工业物联网对数据传输和处理的高要求。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实现工业物联网设备的智能化管理和监控，提高生产效率和管理水平。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构建高效、稳定的无线数据传输网络，实现数据的实时传输和处理。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提供完善的通讯采集网关解决方案，满足不同行业和应用场景的需求。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推动工业物联网技术的发展和应用，促进产业升级和转型。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工业物联网智能网关解决方案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采用高性能、低功耗的处理器，确保网关能够高效处理大量数据。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高性能处理器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多接口支持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工业级防护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设计多种通信接口，如以太网、Wi-Fi、蓝牙等，实现与不同设备的互联互通。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采用工业级元器件和防护设计，确保网关在恶劣环境下稳定运行。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智能网关硬件设计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通过编程实现数据采集、处理和分析功能，支持多种数据格式和协议。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开发远程监控和管理平台，实现对网关的远程配置、状态监测和故障诊断。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采用加密技术和访问控制策略，确保数据传输和存储的安全性和隐私性。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软件功能实现及优化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配置防火墙和入侵检测系统，防止未经授权的访问和攻击。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定期更新操作系统和软件补丁，及时修复已知漏洞。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定期安全更新与漏洞修补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设计冗余电源、网络等关键部件，实现故障自动切换和恢复功能。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冗余设计与故障恢复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安全性与稳定性保障措施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无线数据采集网关解决方案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根据应用场景和需求，选择合适的无线通信技术，如LoRa、NB-IoT、Zigbee等。这些技术具有不同的传输距离、速率、功耗和成本等特点，需要根据实际情况进行选择。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无线通信技术选型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通过无线电波在空间中传输数据，实现远程通信。其基本原理是将需要传输的信息调制到载波上，通过天线发射出去，接收端通过天线接收信号并解调还原出原始信息。不同的无线通信技术采用不同的调制方式、频段和协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无线通信技术选型及原理介绍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81" r="59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根据实际需求设计数据采集模块，包括传感器选型、信号调理电路、模数转换电路等。同时需要考虑模块的功耗、体积和成本等因素。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根据设计方案，选用合适的元器件进行电路搭建和调试。在搭建过程中需要注意电路布局、焊接质量和元器件参数等。完成搭建后进行功能测试和性能评估，确保模块能够正常工作并满足设计要求。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数据采集模块实现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数据采集模块设计与实现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https://d.book118.com/507056150013006040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2024-09-12T06:45:58.377</cp:lastPrinted>
  <dcterms:created xsi:type="dcterms:W3CDTF">2024-09-11T22:45:58Z</dcterms:created>
  <dcterms:modified xsi:type="dcterms:W3CDTF">2024-09-11T22:46:00Z</dcterms:modified>
</cp:coreProperties>
</file>