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07A8B-3B3F-4CFC-BBB6-B3211F688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CE3DF-7AA7-426B-98DD-9E271E2A1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7C27D-1ED3-4EDD-AEB8-ACF45B02C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23B42-82B3-443F-9F08-DFEE10C85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AB3F0D-EA61-456B-905A-A47B16410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07BFC7-EEDA-4515-978D-4475B3904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FF4BC2-74E0-44F8-85FD-27878DE67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6A88E-873D-424D-8079-BE5DE5EF3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B8D79-167B-4664-9F5D-36872A13B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E786C-BA89-43E1-9D68-0F8FF735B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3A3B7-8B48-457B-A626-4DA319A2A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5616500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小儿过敏性紫癜课件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4640401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参考文献与进一步阅读建议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过敏性紫癜是一种免疫介导的小血管炎症，主要发生在儿童和青少年，以皮肤紫癜为特征性表现。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过敏性紫癜的命名源于其典型的皮肤紫癜表现，但也可能累及消化道、关节和肾脏等其他器官。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定义与疾病特征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过敏性紫癜的发病机制尚未完全明确，但与免疫反应异常、血管内皮损伤和凝血功能障碍等因素有关。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可能的诱因包括感染、药物、食物和环境因素等。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过敏性紫癜的发病机制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0043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过敏性紫癜的临床表现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过敏性紫癜的典型皮肤表现为双下肢对称性紫癜，呈紫色或红色，可融合成片，甚至形成大疱。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除了皮肤表现，过敏性紫癜还可能累及消化道、关节和肾脏等其他器官，分别表现为恶心、呕吐、腹泻、腹痛、关节肿胀和疼痛、血尿和蛋白尿等症状。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12" b="1251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过敏性紫癜的严重程度差异很大，从轻微的皮肤表现到严重的内脏损害均可出现。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12822" b="1282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过敏性紫癜的诊断标准包括皮肤紫癜、关节肿胀或疼痛、消化道症状和肾脏损害等，其中皮肤紫癜是必须具备的条件。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医生会先询问患儿的病史和家族史，然后进行体格检查和必要的实验室检查，以确定病情和病因。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诊断标准与流程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63" r="23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5744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鉴别诊断要点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75416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表现为皮肤黏膜出血，血小板减少，但无过敏性紫癜的其他症状。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1250513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特发性血小板减少性紫癜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表现为皮肤紫癜，无其他症状，可能与月经周期有关。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248535" y="2928472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单纯性紫癜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表现为皮肤黏膜出血，但无过敏性紫癜的其他症状。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48535" y="4694325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遗传性出血性毛细血管扩张症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及时诊断和治疗过敏性紫癜可以预防并发症的发生。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对于已经出现的并发症，医生会根据具体情况采取相应的治疗措施，如使用抗组胺药、糖皮质激素等。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以皮质类固醇激素、免疫抑制剂等药物治疗为主，根据病情调整药物剂量和种类。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严格遵循医生的建议，注意观察病情变化，定期复查，避免擅自增减药物剂量。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药物治疗原则与注意事项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保持皮肤清洁，避免摩擦和外力碰撞，减轻疼痛和不适感。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注意观察病情变化，如出现呼吸困难、呕吐、腹泻等严重症状时，及时就医。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护理要点与注意事项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https://d.book118.com/507056165002006053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2024-09-26T17:00:52.550</cp:lastPrinted>
  <dcterms:created xsi:type="dcterms:W3CDTF">2024-09-26T09:00:52Z</dcterms:created>
  <dcterms:modified xsi:type="dcterms:W3CDTF">2024-09-26T09:00:54Z</dcterms:modified>
</cp:coreProperties>
</file>