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17DFA-B0AF-489B-BADF-483636E33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BA4AC-66AE-4FE0-8DE1-5606FE9DE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1C9D1-B9B3-408E-B6D4-2AE0DC399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C9CDD-2380-45AE-A16D-A5334639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CAE95-7B7C-4271-81D3-42FA6D99D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8E0EFA-CE21-4B51-B9F6-6D322050C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7D50E2-81DD-412F-B07F-AB5B5EE97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39543-7CFB-4C2A-8B9F-9F6AE1928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C8846-420A-4F27-80C9-3AE1D5A7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C30F0-783B-4D4F-93FB-5F6482E9C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7F93A-0839-467A-A5D4-31DC411D8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4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61056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空管治疗专业知识培训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空管治疗设备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空管治疗的实践操作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空管治疗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空中交通管制（ATC）的简称，是指空中交通服务部门为了维护空中交通秩序、保障空中交通安全、加速空中交通运输工具的运行而进行的各种活动。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空管人员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负责执行空管任务的飞行管制员，需具备相应的执照和资格要求。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指地球上空的一定范围，包括国家领空和国际空域，用于飞行活动。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空管治疗的基本概念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空中交通流量管理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根据空中交通流量和可用资源，合理安排飞行计划和航路，确保空中交通有序、安全。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飞行情报服务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提供飞行中所需的各种情报和气象信息，帮助飞行员做出正确的决策。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告警服务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在紧急情况下，向飞行员发出警告，协助其采取必要的措施。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空管治疗的原理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04" b="7004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包括商业航班、私人飞机等。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军事航空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包括军用飞机、直升机等。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通用航空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包括公务机、直升机、无人机等。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空管治疗的应用范围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通过机械装置来替代、辅助或改变患者的正常呼吸运动，改善通气和氧合，减少呼吸肌做功。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气道管理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确保患者气道通畅，包括吸痰、清理呼吸道等措施，以防止呼吸道阻塞和肺部感染。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镇静镇痛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使用药物来减轻患者的焦虑、疼痛和不适，使患者能够更好地配合治疗。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对患者的液体摄入和排出进行控制和监测，以维持水、电解质平衡和血流动力学稳定。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常见空管治疗技术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优点是能够显著改善患者的通气和氧合，提高生存率；缺点是可能导致呼吸机依赖、肺部感染等并发症。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优点是能够及时清理呼吸道，预防肺部感染；缺点是需要专业技能和经验，操作不当可能损伤呼吸道。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镇静镇痛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优点是能够减轻患者痛苦，提高舒适度；缺点是可能导致呼吸抑制、恶心呕吐等不良反应。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优点是能够维持患者的水、电解质平衡和血流动力学稳定；缺点是需要严格监测和控制，操作不当可能对患者造成不利影响。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空管治疗技术的优缺点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根据患者的具体病情和疾病进程，选择最适合的空管治疗技术。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空管治疗技术的实施需要专业的医疗团队和技术人员，其技能和经验直接影响到治疗的效果和患者的安全。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医疗团队的专业技能和经验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空管治疗技术需要相应的设备和设施支持，设备的可用性和可靠性也是选择治疗技术的关键因素之一。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设备的可用性和可靠性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患者的意愿和配合度对于治疗的效果和预后也有重要影响，因此在选择空管治疗技术时需要充分考虑患者的意愿和配合度。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患者的意愿和配合度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空管治疗技术的选择依据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空管治疗设备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超声波治疗仪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利用超声波的物理效应，如振动、热效等来达到治疗目的。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高频电刀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利用高频电流的电热效应，通过高频电刀头对组织进行切割和止血。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微波治疗仪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利用微波的电磁场效应，如热效、非热效等来达到治疗目的。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激光治疗仪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利用激光的物理效应，如光热、光化学等来达到治疗目的。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空管治疗设备的种类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设备应具备必要的安全保护功能，如过载保护、漏电保护等。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设备应具备稳定的性能，以保证治疗效果的一致性和可靠性。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设备应具备简单易用的操作界面和操作方式，方便医护人员的使用。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设备应具备较高的可靠性，以保证治疗的连续性和稳定性。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空管治疗设备的性能指标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https://d.book118.com/507061056000006030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2024-09-01T09:07:56.672</cp:lastPrinted>
  <dcterms:created xsi:type="dcterms:W3CDTF">2024-09-01T01:07:56Z</dcterms:created>
  <dcterms:modified xsi:type="dcterms:W3CDTF">2024-09-01T01:07:58Z</dcterms:modified>
</cp:coreProperties>
</file>