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F00CF-F2B6-4865-81BB-7AAA2AD1E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438C3-1B7B-4743-BDD0-2915BCE6B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88518-0E41-48FB-933D-10688B7E7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7E9E5-5DFE-4E87-AC1F-8279C24C5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B4A2A2-0DFE-41DC-BA54-B4A59611A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D8212C-FB86-435B-B366-396032130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1F6D04-30CC-408A-A9DD-D226E27F9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BDC18-9818-4A5C-876B-C14ED637D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BC3CD6-E2D5-4320-AD5F-26852F8D0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521D0-65FD-4E1A-9671-A4BA83111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94944-EB01-46A0-B684-3D5D8FE58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61110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品质安全共增工业国际竞争力拓展海外市场迎接挑战走向世界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品质安全：工业发展的基石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工业国际竞争力：拓展海外市场的关键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拓展海外市场：迎接全球化挑战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走向世界：实现工业强国的必由之路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417" b="8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随着全球经济一体化的不断深入，各国之间的经济联系和相互依存程度不断加深。品质安全作为国际贸易的重要基础，对于提升工业产品的国际竞争力、拓展海外市场具有重要意义。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全球经济一体化加速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近年来，国际贸易保护主义抬头，技术性贸易壁垒不断增加，品质安全问题引发的贸易摩擦和纠纷也屡见不鲜。因此，加强品质安全管理，提高工业产品的品质和安全性，成为各国企业拓展国际市场的共同挑战。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品质安全挑战加剧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本报告旨在分析品质安全对工业国际竞争力的影响，探讨提升工业产品品质和安全性的有效途径，提出拓展海外市场、迎接国际挑战的策略建议。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本报告将围绕品质安全的核心问题，从工业产品品质管理、安全性评估、国际标准对接、市场拓展等多个方面进行深入探讨。同时，结合不同行业和企业的实际情况，提出针对性的解决方案和发展建议。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品质安全：工业发展的基石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71" r="2387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保障消费者权益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品质安全直接关系到消费者的生命财产安全，是消费者最基本、最重要的权益之一。只有确保产品品质安全，才能赢得消费者的信任和认可，进而促进工业发展。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品质安全是企业核心竞争力的重要组成部分。在激烈的市场竞争中，只有提供高品质、安全可靠的产品，才能赢得市场份额和消费者的青睐。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促进国际贸易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品质安全是国际贸易的通行证。符合国际品质安全标准的产品才能顺利进入国际市场，参与国际竞争。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国际品质安全标准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国际标准化组织（ISO）、国际电工委员会（IEC）等国际组织制定了一系列国际品质安全标准，如ISO 9000质量管理体系、ISO 14000环境管理体系、IEC 60000系列标准等，为各国产品品质安全管理提供了依据。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品质安全趋势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消费者对品质安全要求的提高，未来品质安全管理将更加注重智能化、信息化和个性化。例如，利用大数据、人工智能等技术手段对产品品质进行实时监控和预警；针对不同消费者群体提供个性化、定制化的品质安全解决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国际品质安全标准与趋势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我国品质安全现状及挑战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我国政府对品质安全工作高度重视，制定了一系列法律法规和标准体系，加强了对产品品质安全的监管和处罚力度。同时，企业也积极采取措施加强品质安全管理，提高产品品质水平。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品质安全现状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管我国品质安全工作取得了显著成效，但仍面临一些挑战。例如，部分企业存在重效益轻质量的现象；部分行业存在标准缺失或执行不力的问题；消费者对品质安全的认知度和维权意识有待提高等。针对这些挑战，需要政府、企业和消费者共同努力，加强合作，推动品质安全工作不断取得新的进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工业国际竞争力：拓展海外市场的关键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119" r="22119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06" r="13306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产品质量水平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工业国际竞争力的内涵与要素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掌握核心技术，具备自主研发和创新能力，是工业国际竞争力的核心。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知名品牌是企业国际竞争力的重要体现，能够提升产品附加值和市场占有率。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高品质的产品是赢得国际市场信任和认可的关键。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高效的供应链管理能力能够保证生产效率和成本控制，提升企业竞争力。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我国工业在核心技术方面仍存在一定差距，自主创新能力有待提高。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技术创新能力不足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部分行业产品质量不稳定，影响国际市场对我国产品的信任度。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产品质量参差不齐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我国工业品牌在国际市场上的知名度和影响力有限，品牌建设亟待加强。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品牌建设滞后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部分企业供应链管理水平不高，导致生产效率低下和成本上升。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供应链管理薄弱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我国工业国际竞争力的现状与问题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https://d.book118.com/507061110102006036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2024-09-11T11:53:07.680</cp:lastPrinted>
  <dcterms:created xsi:type="dcterms:W3CDTF">2024-09-11T03:53:07Z</dcterms:created>
  <dcterms:modified xsi:type="dcterms:W3CDTF">2024-09-11T03:53:10Z</dcterms:modified>
</cp:coreProperties>
</file>