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40F55-6401-486D-B1CF-6716A382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C2224-FF6D-4823-8B7A-1062D0A3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32852-4B03-4685-8516-F1504219A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51AE9-049A-4A29-BF92-B9616983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CB090-F05D-4310-A842-93385EC02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29437-F76D-4627-9E7C-C3E7C6AE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EBEEA-F1C1-4E40-A2D6-45304CA3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3F4D8-8334-4052-8C18-F3CC041B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7A119-692F-45A4-8750-5332ED91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610BC-B6E0-4734-A45C-15EB57E7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D6A7B-51AD-44D2-ABBF-F1A97B1D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62054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腿部骨折术后的护理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手术治疗与术后处理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阐述腿部骨折术后护理的重要性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腿部骨折是一种常见的外伤，手术是治疗的有效手段。术后护理对于患者的康复至关重要，关系到手术效果、并发症的预防以及患者的生活质量。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概括腿部骨折术后护理的主要内容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腿部骨折术后护理包括疼痛管理、伤口护理、肢体功能锻炼、并发症预防等多个方面，需要医护人员和患者共同努力，确保患者顺利康复。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04" r="33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本次汇报将重点介绍腿部骨折术后护理的疼痛管理、伤口护理、肢体功能锻炼和并发症预防等方面的内容。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本次汇报不涉及腿部骨折的手术治疗过程及术前准备等内容。如有需要，可另行安排时间进行详细介绍。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不包含内容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腿部骨折概述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骨折是指骨骼的完整性或连续性中断，通常由创伤、疾病或骨质疏松等原因引起。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根据骨折的形态和部位，可分为闭合性骨折和开放性骨折。闭合性骨折指皮肤软组织完整，骨折端未与外界相通；开放性骨折则指皮肤软组织破裂，骨折端与外界相通。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937" b="993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腿部骨折通常由外伤引起，如交通事故、高处坠落、重物砸伤等。此外，骨质疏松、骨肿瘤等疾病也可能导致骨折。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年龄是腿部骨折的一个重要危险因素，老年人和儿童由于骨质疏松和骨骼发育不成熟，更容易发生骨折。此外，长期吸烟、酗酒、营养不良等也会影响骨骼健康，增加骨折风险。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腿部骨折原因及危险因素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腿部骨折后，患者通常会出现疼痛、肿胀、淤血、活动受限等症状。严重的开放性骨折还可能导致出血、感染等并发症。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骨折的诊断主要依据患者的病史、临床表现和影像学检查。医生会询问患者受伤经过、症状表现等，并进行详细的体格检查。X线检查是诊断骨折的首选方法，可以明确骨折的部位、类型和移位情况。对于复杂的骨折或需要进一步评估的情况，医生可能会建议进行CT或MRI等影像学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手术治疗与术后处理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适用于骨折端稳定、无严重软组织损伤的患者，通过钢板、螺钉等内固定物将骨折端固定。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内固定术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06" r="39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适用于开放性骨折、严重软组织损伤或合并血管神经损伤的患者，通过外固定支架固定骨折端。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适用于部分闭合性骨折或难以耐受传统手术的患者，通过小切口或经皮穿刺进行骨折复位和固定。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手术方法选择及适应症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6" b="24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根据患者的具体情况和手术需求，选择合适的麻醉方式，如全身麻醉、椎管内麻醉或神经阻滞等。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在麻醉生效后，进行手术切口、骨折复位、内固定或外固定等操作，最后缝合切口并包扎。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麻醉方式与手术过程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术后给予患者适当的镇痛药物，如非甾体抗炎药、阿片类药物等，以缓解术后疼痛。同时，可采用物理疗法如冷敷、热敷等辅助治疗。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术后密切观察患者的生命体征和伤口情况，及时发现并处理可能出现的并发症，如感染、深静脉血栓、肺栓塞等。同时，指导患者进行早期功能锻炼和康复训练，促进骨折愈合和肢体功能恢复。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术后疼痛管理及并发症预防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康复期护理策略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https://d.book118.com/507062054140006054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2024-09-29T03:12:32.662</cp:lastPrinted>
  <dcterms:created xsi:type="dcterms:W3CDTF">2024-09-28T19:12:32Z</dcterms:created>
  <dcterms:modified xsi:type="dcterms:W3CDTF">2024-09-28T19:12:34Z</dcterms:modified>
</cp:coreProperties>
</file>