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FDFCDB-88FA-4DE8-849A-829457732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252DA7-6C15-414D-8BA1-5E0A10A745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4E3DA82-E327-41C4-B687-BBCC16A395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75AC61-1005-4788-A209-7E0AC42219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3BC6362-A5AE-48F0-9CE4-BF0A3AE3AD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DEDA29-FFDC-4F46-9E2C-324BA9B1F3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A8C197-1795-4B17-A347-8AA366EDF9B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3993A5-9A9A-4869-89B5-92ED8FAD54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AB95240-09A3-4662-A19A-A815260063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89BA64-BB35-42B0-9556-5D96A53D5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1BF19B-7989-4600-836C-812B0A445B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706415115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764753" y="2169417"/>
            <a:ext cx="8281818" cy="154552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solidFill>
                <a:latin typeface="Microsoft Yahei"/>
                <a:ea typeface="Microsoft Yahei"/>
                <a:cs typeface="Microsoft Yahei"/>
              </a:rPr>
              <a:t>卫生服务质量标准与卫生管理的协调研究</a:t>
            </a:r>
            <a:endParaRPr lang="en-US" sz="1100"/>
          </a:p>
        </p:txBody>
      </p:sp>
      <p:sp>
        <p:nvSpPr>
          <p:cNvPr id="5" name="AutoShape 5"/>
          <p:cNvSpPr/>
          <p:nvPr/>
        </p:nvSpPr>
        <p:spPr>
          <a:xfrm>
            <a:off x="764753" y="4274372"/>
            <a:ext cx="2461447" cy="31994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solidFill>
                <a:latin typeface="Microsoft Yahei"/>
                <a:ea typeface="Microsoft Yahei"/>
                <a:cs typeface="Microsoft Yahei"/>
              </a:rPr>
              <a:t>2023-12-25</a:t>
            </a:r>
            <a:endParaRPr lang="en-US" sz="1100"/>
          </a:p>
        </p:txBody>
      </p:sp>
      <p:sp>
        <p:nvSpPr>
          <p:cNvPr id="6" name="AutoShape 6"/>
          <p:cNvSpPr/>
          <p:nvPr/>
        </p:nvSpPr>
        <p:spPr>
          <a:xfrm>
            <a:off x="764753" y="3876675"/>
            <a:ext cx="1851864" cy="4062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solidFill>
                <a:latin typeface="Microsoft Yahei"/>
                <a:ea typeface="Microsoft Yahei"/>
                <a:cs typeface="Microsoft Yahei"/>
              </a:rPr>
              <a:t>汇报人：XX</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卫生服务质量标准概述</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卫生管理概述</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卫生服务质量标准与卫生管理的关系</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卫生服务质量标准与卫生管理的协调研究</a:t>
            </a:r>
          </a:p>
          <a:p>
            <a:pPr marL="203200" lvl="0" indent="-203200">
              <a:lnSpc>
                <a:spcPct val="140000"/>
              </a:lnSpc>
              <a:spcBef>
                <a:spcPts val="375"/>
              </a:spcBef>
              <a:buFont typeface="Arial"/>
              <a:buChar char="•"/>
            </a:pPr>
            <a:r>
              <a:rPr lang="en-US" sz="2400">
                <a:solidFill>
                  <a:srgbClr val="000000"/>
                </a:solidFill>
                <a:latin typeface="Microsoft Yahei"/>
                <a:ea typeface="Microsoft Yahei"/>
                <a:cs typeface="Microsoft Yahei"/>
              </a:rPr>
              <a:t>结论和建议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tailEnd type="triangle" w="lg" len="lg"/>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1599" b="1">
                <a:solidFill>
                  <a:srgbClr val="FFFFFF"/>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研究背景和意义</a:t>
              </a:r>
            </a:p>
          </p:txBody>
        </p:sp>
      </p:grpSp>
      <p:sp>
        <p:nvSpPr>
          <p:cNvPr id="41" name="AutoShape 41"/>
          <p:cNvSpPr/>
          <p:nvPr/>
        </p:nvSpPr>
        <p:spPr>
          <a:xfrm>
            <a:off x="6572250" y="4836001"/>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卫生管理的挑战</a:t>
            </a:r>
            <a:endParaRPr lang="en-US" sz="1100"/>
          </a:p>
        </p:txBody>
      </p:sp>
      <p:sp>
        <p:nvSpPr>
          <p:cNvPr id="42" name="AutoShape 42"/>
          <p:cNvSpPr/>
          <p:nvPr/>
        </p:nvSpPr>
        <p:spPr>
          <a:xfrm>
            <a:off x="6572250" y="5119283"/>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当前，卫生管理面临着资源紧张、服务质量参差不齐、医患关系紧张等问题，需要通过协调研究寻求解决方案。</a:t>
            </a:r>
            <a:endParaRPr lang="en-US" sz="1100"/>
          </a:p>
        </p:txBody>
      </p:sp>
      <p:sp>
        <p:nvSpPr>
          <p:cNvPr id="43" name="AutoShape 43"/>
          <p:cNvSpPr/>
          <p:nvPr/>
        </p:nvSpPr>
        <p:spPr>
          <a:xfrm>
            <a:off x="6572250" y="1278982"/>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医疗卫生服务的重要性</a:t>
            </a:r>
            <a:endParaRPr lang="en-US" sz="1100"/>
          </a:p>
        </p:txBody>
      </p:sp>
      <p:sp>
        <p:nvSpPr>
          <p:cNvPr id="44" name="AutoShape 44"/>
          <p:cNvSpPr/>
          <p:nvPr/>
        </p:nvSpPr>
        <p:spPr>
          <a:xfrm>
            <a:off x="6572250" y="1564591"/>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医疗卫生服务是保障人民健康、提高生活质量的基本条件，对于促进社会经济发展具有重要意义。</a:t>
            </a:r>
            <a:endParaRPr lang="en-US" sz="1100"/>
          </a:p>
        </p:txBody>
      </p:sp>
      <p:sp>
        <p:nvSpPr>
          <p:cNvPr id="45" name="AutoShape 45"/>
          <p:cNvSpPr/>
          <p:nvPr/>
        </p:nvSpPr>
        <p:spPr>
          <a:xfrm>
            <a:off x="6572250" y="3063763"/>
            <a:ext cx="3341183" cy="427323"/>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服务质量标准的必要性</a:t>
            </a:r>
            <a:endParaRPr lang="en-US" sz="1100"/>
          </a:p>
        </p:txBody>
      </p:sp>
      <p:sp>
        <p:nvSpPr>
          <p:cNvPr id="46" name="AutoShape 46"/>
          <p:cNvSpPr/>
          <p:nvPr/>
        </p:nvSpPr>
        <p:spPr>
          <a:xfrm>
            <a:off x="6572250" y="3336829"/>
            <a:ext cx="4606550" cy="1401455"/>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solidFill>
                <a:latin typeface="Microsoft Yahei"/>
                <a:ea typeface="Microsoft Yahei"/>
                <a:cs typeface="Microsoft Yahei"/>
              </a:rPr>
              <a:t>建立和实施卫生服务质量标准是保障医疗卫生服务质量和安全的有效手段，有助于提高服务效率和患者满意度。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研究目的和问题</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本研究旨在探讨卫生服务质量标准与卫生管理的协调关系，提出针对性的优化策略，以提高医疗卫生服务质量和效率。</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研究问题</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如何制定科学合理的卫生服务质量标准？如何有效实施卫生服务质量标准？如何协调卫生服务质量标准与卫生管理之间的关系？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5792" r="25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本研究将重点关注医疗卫生服务领域中的服务质量标准与卫生管理问题，包括医院、诊所、社区卫生服务中心等各级医疗机构。</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研究范围</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由于不同国家和地区的医疗卫生体制和服务模式存在差异，本研究将主要基于中国医疗卫生服务的实际情况进行探讨。同时，由于研究资源和时间限制，本研究可能无法涵盖所有相关的细节和问题。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研究限制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研究范围和限制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卫生服务质量标准概述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36" b="223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卫生服务质量是指医疗卫生机构在提供医疗卫生服务过程中，满足居民医疗卫生服务需求的能力和程度的综合表现。</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包括医疗技术质量、医疗服务质量、医疗环境质量、医疗管理质量等多个方面，是医疗卫生机构整体实力的体现。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卫生服务质量的定义和内涵</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内涵</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卫生服务质量标准包括服务流程、服务态度、服务环境、服务效果等多个方面，具体如诊疗规范、护理标准、医院感染控制标准等。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卫生服务质量标准是评价医疗卫生机构服务质量的重要依据，有助于提高医疗卫生服务水平，保障居民健康权益。</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438" r="1643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卫生服务质量标准的内容和作用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pic>
        <p:nvPicPr>
          <p:cNvPr id="8" name="Picture 8"/>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1019" b="110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卫生服务质量标准的历史和发展</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历史：卫生服务质量标准起源于医学模式的转变和医疗卫生事业的发展，经历了从无到有、从单一到多元的发展历程。</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发展：随着医学科技的进步和居民健康需求的提高，卫生服务质量标准不断更新和完善，逐渐形成了全面、系统的标准体系。</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以上内容仅供参考，如需更多信息，建议查阅相关文献或咨询相关学者。</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卫生管理概述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4" name="Picture 4"/>
          <p:cNvPicPr>
            <a:picLocks noChangeAspect="1"/>
          </p:cNvPicPr>
          <p:nvPr/>
        </p:nvPicPr>
        <p:blipFill>
          <a:blip r:embed="rId2">
            <a:alphaModFix/>
          </a:blip>
          <a:srcRect l="23500" r="23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卫生管理定义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卫生管理是指通过计划、组织、领导、控制等管理职能，对卫生资源进行合理配置，提高卫生服务效率和质量的过程。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卫生管理内涵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卫生管理涉及医疗、预防、保健、康复等多个领域，其目标是保障人民健康，提高卫生服务水平。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卫生管理的定义和内涵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包括卫生政策制定、卫生资源配置、卫生服务提供、卫生监督等方面。</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卫生管理内容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通过有效的卫生管理，可以优化卫生资源配置，提高卫生服务效率和质量，降低医疗费用，保障人民健康。</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卫生管理作用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卫生管理的内容和作用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现代卫生管理</a:t>
            </a:r>
            <a:endParaRPr lang="en-US" sz="1100"/>
          </a:p>
        </p:txBody>
      </p:sp>
      <p:sp>
        <p:nvSpPr>
          <p:cNvPr id="18" name="AutoShape 18"/>
          <p:cNvSpPr/>
          <p:nvPr/>
        </p:nvSpPr>
        <p:spPr>
          <a:xfrm>
            <a:off x="3626579" y="1715929"/>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古代卫生管理</a:t>
            </a:r>
            <a:endParaRPr lang="en-US" sz="1100"/>
          </a:p>
        </p:txBody>
      </p:sp>
      <p:sp>
        <p:nvSpPr>
          <p:cNvPr id="19" name="AutoShape 19"/>
          <p:cNvSpPr/>
          <p:nvPr/>
        </p:nvSpPr>
        <p:spPr>
          <a:xfrm>
            <a:off x="3626579" y="3179636"/>
            <a:ext cx="7364174" cy="437149"/>
          </a:xfrm>
          <a:prstGeom prst="rect">
            <a:avLst/>
          </a:prstGeom>
        </p:spPr>
        <p:txBody>
          <a:bodyPr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solidFill>
                <a:latin typeface="Microsoft Yahei"/>
                <a:ea typeface="Microsoft Yahei"/>
                <a:cs typeface="Microsoft Yahei"/>
              </a:rPr>
              <a:t>近代卫生管理</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卫生管理的历史和发展</a:t>
              </a:r>
            </a:p>
          </p:txBody>
        </p:sp>
      </p:grpSp>
      <p:sp>
        <p:nvSpPr>
          <p:cNvPr id="42" name="AutoShape 42"/>
          <p:cNvSpPr/>
          <p:nvPr/>
        </p:nvSpPr>
        <p:spPr>
          <a:xfrm>
            <a:off x="3626579" y="4823472"/>
            <a:ext cx="7364174" cy="120449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solidFill>
                <a:latin typeface="Microsoft Yahei"/>
                <a:ea typeface="Microsoft Yahei"/>
                <a:cs typeface="Microsoft Yahei"/>
              </a:rPr>
              <a:t>现代卫生管理更加注重预防为主、综合治理，强调政府、社会和个人的共同参与，形成全社会的卫生管理体系。</a:t>
            </a:r>
            <a:endParaRPr lang="en-US" sz="1100"/>
          </a:p>
        </p:txBody>
      </p:sp>
      <p:sp>
        <p:nvSpPr>
          <p:cNvPr id="43" name="AutoShape 43"/>
          <p:cNvSpPr/>
          <p:nvPr/>
        </p:nvSpPr>
        <p:spPr>
          <a:xfrm>
            <a:off x="3626579" y="1878013"/>
            <a:ext cx="7364174" cy="115767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solidFill>
                <a:latin typeface="Microsoft Yahei"/>
                <a:ea typeface="Microsoft Yahei"/>
                <a:cs typeface="Microsoft Yahei"/>
              </a:rPr>
              <a:t>古代人们对卫生和医疗的认识有限，卫生管理主要局限于个人卫生和环境卫生方面。</a:t>
            </a:r>
            <a:endParaRPr lang="en-US" sz="1100"/>
          </a:p>
        </p:txBody>
      </p:sp>
      <p:sp>
        <p:nvSpPr>
          <p:cNvPr id="44" name="AutoShape 44"/>
          <p:cNvSpPr/>
          <p:nvPr/>
        </p:nvSpPr>
        <p:spPr>
          <a:xfrm>
            <a:off x="3626579" y="3370295"/>
            <a:ext cx="7364174" cy="1157678"/>
          </a:xfrm>
          <a:prstGeom prst="rect">
            <a:avLst/>
          </a:prstGeom>
        </p:spPr>
        <p:txBody>
          <a:bodyPr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solidFill>
                <a:latin typeface="Microsoft Yahei"/>
                <a:ea typeface="Microsoft Yahei"/>
                <a:cs typeface="Microsoft Yahei"/>
              </a:rPr>
              <a:t>随着医学科学的发展和社会的进步，近代卫生管理逐渐形成，包括公共卫生管理、医院管理等。</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https://d.book118.com/507064151153006031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2024-09-04T08:42:54.892</cp:lastPrinted>
  <dcterms:created xsi:type="dcterms:W3CDTF">2024-09-04T00:42:54Z</dcterms:created>
  <dcterms:modified xsi:type="dcterms:W3CDTF">2024-09-04T00:42:57Z</dcterms:modified>
</cp:coreProperties>
</file>