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586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A2BD8-B89A-4298-9220-08EA72BC1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55D4B-4AB8-47E6-92A5-35B6827C9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9864C-784C-45AC-97F1-FDFD5B94D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499B9C-2A89-400F-8C0B-32BE2ACFF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53A3EE-59F6-4E45-B6DC-2D970BE05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70C547-6ED4-426A-BFCA-2F0C1BFB8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95809B-EF69-4778-B9E2-E16A1D6EA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A9349-2ED1-4119-8B0E-4E949490A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FA843-275A-4C0C-AF98-A705F3AD8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4B124-C580-4896-BD0E-C302EA16E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24017-1DDF-4F34-9398-B339EE91D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576" r:id="rId2"/>
    <p:sldLayoutId id="2147493577" r:id="rId3"/>
    <p:sldLayoutId id="2147493578" r:id="rId4"/>
    <p:sldLayoutId id="2147493579" r:id="rId5"/>
    <p:sldLayoutId id="2147493580" r:id="rId6"/>
    <p:sldLayoutId id="2147493581" r:id="rId7"/>
    <p:sldLayoutId id="2147493582" r:id="rId8"/>
    <p:sldLayoutId id="2147493583" r:id="rId9"/>
    <p:sldLayoutId id="2147493584" r:id="rId10"/>
    <p:sldLayoutId id="214749358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6501206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第五单元语文园地&amp;单元练习[跳跳熊预习]2021至2022学年一年级上册语文课时同步练(部编版)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单元概述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基础知识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阅读理解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语言表达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文化拓展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https://d.book118.com/507065012065006026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1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第五单元语文园地&amp;单元练习[跳跳熊预习]2021至2022学年一年级上册语文课时同步练(部编版)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2024-08-31T13:43:39.925</cp:lastPrinted>
  <dcterms:created xsi:type="dcterms:W3CDTF">2024-08-31T05:43:39Z</dcterms:created>
  <dcterms:modified xsi:type="dcterms:W3CDTF">2024-08-31T05:43:42Z</dcterms:modified>
</cp:coreProperties>
</file>