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279863-0EBF-4E5C-BD50-2AB1EA2FD8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0234A5-5A53-4E6F-9B5D-64692CEF65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6AD77C-5B31-4899-9787-F4098E5D80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838101-717C-4263-8413-F7B44B2832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4AAA53-C411-4378-8A8A-6110E42F74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6DF405-D99F-4174-82FB-56BDAF63AA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DB4FA9-EBB7-4134-8CCF-72F126DEBA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E3A480-EA8C-4A1B-8C90-454AD77202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EF0430-32EB-428A-AEBB-69608F30D3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2EB3BC-FFD8-46A2-BF03-3B2FDB1D54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1239A7-69B6-40CD-9240-7546DCAF25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065114004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项目一物流成本管理知识储备</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400">
              <a:solidFill>
                <a:srgbClr val="FFFFFF">
                  <a:alpha val="100000"/>
                </a:srgbClr>
              </a:solidFill>
              <a:latin typeface="Microsoft Yahei"/>
              <a:ea typeface="Microsoft Yahei"/>
              <a:cs typeface="Microsoft Yahei"/>
            </a:endParaRP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2024-01-20</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物流成本概述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物流成本管理方法与技术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运输成本管理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仓储成本管理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包装和配送成本管理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信息技术在物流成本管理中的应用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物流成本概述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物流成本是指企业在物流活动中所消耗的物化劳动和活劳动的货币表现，包括运输、仓储、包装、装卸搬运、流通加工、配送、信息处理等各个环节所支出的人力、物力和财力总和。</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物流成本定义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根据物流活动范围的不同，物流成本可分为供应物流、生产物流、销售物流、回收物流和废弃物物流等不同类别。</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物流成本分类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物流成本定义与分类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物流成本构成</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主要包括运输成本、仓储成本、包装成本、装卸搬运成本、流通加工成本、配送成本和信息处理成本等。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影响因素</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流成本受多种因素影响，如运输距离、运输方式、运输工具的选择、仓储设施的类型和规模、包装材料的选择和处理方式、装卸搬运设备的配置和使用情况、流通加工的方式和深度、配送路线的选择和规划以及信息处理系统的建设和应用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物流成本构成及影响因素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通过降低物流成本，企业可以降低成本支出，提高盈利能力，从而在市场竞争中占据优势地位。</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提高企业竞争力</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物流成本管理与控制有助于企业优化资源配置，提高资源利用效率，减少资源浪费。</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优化资源配置</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通过降低物流成本，企业可以提供更快速、更便捷、更准确的物流服务，从而提升客户满意度和忠诚度。</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提升客户满意度</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物流成本管理与控制有助于推动企业实现绿色物流发展，减少物流活动对环境的影响，提高社会形象。</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推动绿色物流发展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物流成本管理与控制意义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物流成本管理方法与技术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6299" r="6299"/>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成本控制与改进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基于比较结果，对成本进行控制和改进，以降低成本并提高效率。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制定标准成本</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根据历史数据、行业标准或预算，为产品或服务设定预期的成本标准。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实际成本与标准成本比较</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将实际发生的成本与预先设定的标准成本进行比较，分析差异原因。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标准成本法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作业识别</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识别并定义企业中的各项作业，如运输、仓储、配送等。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资源动因分析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分析各项作业所消耗的资源及其动因，如人工、设备、材料等。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作业成本分配</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根据资源动因，将资源成本分配到各项作业中，计算作业成本。</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作业成本法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了解市场需求、竞争对手情况以及客户对产品或服务的期望。</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市场调研与需求分析</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基于市场调研结果，设定具有竞争力的目标成本。</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目标成本设定</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为实现目标成本，进行成本规划和控制，包括产品设计、采购、生产等环节的优化。</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成本规划与控制</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目标成本法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价值链分析法</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通过分析价值链上的各个环节，识别并优化增值活动和非增值活动，降低成本。</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精益物流管理法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借鉴精益生产理念，通过消除浪费、提高效率等方式降低物流成本。</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智能化物流成本管理</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利用大数据、人工智能等先进技术，实现物流成本管理的智能化和自动化。</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其他创新方法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运输成本管理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00" r="250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5875" r="58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公路运输</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铁路运输</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水路运输</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航空运输</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运输方式选择及优化策略</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适用于短途、小批量、高频率的货物运输，成本相对较低，但受交通拥堵和天气影响较大。</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适用于长途、大批量、低频率的货物运输，成本最低，但运输速度较慢。</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适用于中长途、大批量、低频率的货物运输，成本相对较低，且运输稳定性好。</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适用于长途、小批量、高价值的货物运输，成本最高，但运输速度最快。</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直达运输</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货物从起点直接运至终点，适用于距离较近、无中转需求的运输。</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中转运输</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货物在途中经过一个或多个中转站，适用于距离较远、需要中转的运输。</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多式联运</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结合两种或多种运输方式，实现货物的快速、安全、经济运输。</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运输路线规划与优化方法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https://d.book118.com/507065114004006046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2024-09-20T23:25:23.677</cp:lastPrinted>
  <dcterms:created xsi:type="dcterms:W3CDTF">2024-09-20T15:25:23Z</dcterms:created>
  <dcterms:modified xsi:type="dcterms:W3CDTF">2024-09-20T15:25:25Z</dcterms:modified>
</cp:coreProperties>
</file>