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8A13CF-FAA1-441D-A1C2-92B1C0550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398CCF-9A44-49F0-AF7D-BDD29FD7F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E7ACD4-E827-47DA-9368-405159D1D4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AAB944-E756-4419-878C-9F60815CB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82C031-97AF-401F-A653-5AE2047104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DA0402-4C83-4ED1-8882-CB5D2A0B45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17DC9F-E130-4017-A846-314BAAC3D2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D1452B-DD36-4C4A-A8E1-ECD15E61A8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0C99D-25CD-4A44-925E-6CBEAB46E4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57B720-C62E-4839-8F50-BA82E073E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D1495-7D08-44A7-AFD5-C3E9EBBF8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0216306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理发店公共场所卫生管理制度的现状与存在问题</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lumMod val="75000"/>
                  <a:lumOff val="25000"/>
                  <a:alpha val="100000"/>
                </a:schemeClr>
              </a:solidFill>
              <a:latin typeface="STKaiti"/>
              <a:ea typeface="STKaiti"/>
              <a:cs typeface="STKait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理发店公共场所卫生管理制度概述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理发店公共场所卫生管理制度的现状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理发店公共场所卫生管理制度存在的问题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对理发店公共场所卫生管理制度的建议和展望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理发店公共场所卫生管理制度概述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卫生管理制度的定义和重要性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卫生管理制度定义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卫生管理制度是针对理发店的公共场所，制定的一系列旨在保障顾客和员工健康、预防疾病传播的规章制度。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卫生管理制度的重要性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卫生管理制度对于保障顾客和员工的健康安全具有重要意义，同时也有助于提升理发店的服务质量和形象。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根据国家相关法律法规，理发店作为公共场所，必须遵守相应的卫生管理规定，确保场所卫生、环境整洁。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各地根据国家法律法规，结合当地实际情况，制定了一系列地方性的卫生管理规定，对理发店的卫生管理提出了更具体的要求。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卫生管理制度的法规要求</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地方性法规要求</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国家法规要求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制定依据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卫生管理制度的制定应依据国家法律法规、行业标准和地方性法规的要求，同时结合理发店的实际情况进行制定。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制度内容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卫生管理制度应包括理发店的日常清洁、消毒、通风换气、垃圾处理等方面的规定，以及员工健康管理和顾客卫生宣传等方面的内容。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执行与监督</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理发店应严格执行卫生管理制度，并接受相关部门的监督检查。对于违反规定的行为，应依法承担相应的法律责任。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卫生管理制度的制定和执行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理发店公共场所卫生管理制度的现状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理发店通常会设立专门的卫生管理团队或指定专人负责卫生管理工作，确保日常清洁和维护。</a:t>
            </a:r>
          </a:p>
        </p:txBody>
      </p:sp>
      <p:pic>
        <p:nvPicPr>
          <p:cNvPr id="6" name="Picture 6"/>
          <p:cNvPicPr>
            <a:picLocks noChangeAspect="1"/>
          </p:cNvPicPr>
          <p:nvPr/>
        </p:nvPicPr>
        <p:blipFill>
          <a:blip r:embed="rId2"/>
          <a:srcRect t="16650" b="166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卫生管理组织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为了提高员工的卫生意识和操作规范，卫生管理组织会定期组织培训和宣讲，确保员工了解并遵循卫生规定。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培训与教育</a:t>
            </a:r>
          </a:p>
        </p:txBody>
      </p:sp>
      <p:pic>
        <p:nvPicPr>
          <p:cNvPr id="10" name="Picture 10"/>
          <p:cNvPicPr>
            <a:picLocks noChangeAspect="1"/>
          </p:cNvPicPr>
          <p:nvPr/>
        </p:nvPicPr>
        <p:blipFill>
          <a:blip r:embed="rId3"/>
          <a:srcRect l="13875" r="13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50" r="166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卫生管理组织会定期对理发店的卫生状况进行检查和评估，发现问题及时整改，确保符合卫生标准。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定期检查与评估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卫生管理组织的建立和运作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员工健康证管理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理发店的员工需要持有有效的健康证，并定期进行健康检查，确保员工的健康状况符合要求。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顾客用品的更换与消毒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理发店需要为顾客提供清洁的毛巾、围布等用品，并定期更换和消毒，确保顾客的使用安全。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清洁与消毒制度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理发店需要制定严格的清洁和消毒制度，包括工具的清洗、消毒，环境的清洁和消毒等，确保顾客的健康安全。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卫生管理规定的执行情况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理发店应建立顾客反馈机制，收集顾客对卫生状况的评价和建议，及时改进和优化卫生管理制度。</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顾客反馈机制</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理发店应定期进行自查，发现问题及时整改，确保卫生状况符合相关规定。</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定期自查</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政府卫生部门应定期对理发店的卫生状况进行检查和评估，发现问题及时整改，并对违规行为进行处罚。</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外部监督与评估</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卫生管理效果的评估和监督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理发店公共场所卫生管理制度存在的问题</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https://d.book118.com/507102163064006050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2024-09-22T23:44:45.939</cp:lastPrinted>
  <dcterms:created xsi:type="dcterms:W3CDTF">2024-09-22T15:44:45Z</dcterms:created>
  <dcterms:modified xsi:type="dcterms:W3CDTF">2024-09-22T15:44:47Z</dcterms:modified>
</cp:coreProperties>
</file>