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CA515-7D41-4547-8C26-22FF00E4B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7F4C6-C0D7-477A-9FDF-59C5BADC9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3A8B6-1269-46D2-BD20-E4DF8491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85FA9-9665-4CCD-ABEE-A3CD7669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46172-8F07-450E-9517-295E59E1B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69E04-95FC-44E7-96E7-B45DF75B4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C0E52-6756-43B1-9DA1-32447B6ED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F05AE-8A95-4A55-9DFD-2E4E5DD28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F6266-0279-4E9A-9371-F32D7263E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AF8A5-FAB6-412C-9B95-6CDE24A78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95FA2-BF4E-4637-B665-AB734F6C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0420105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排泄护理知识点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排泄评估与观察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特殊人群排泄护理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排泄护理中常见问题及解决方案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皮肤排泄系统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排泄系统组成与功能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由鼻腔、咽、喉、气管、支气管和肺组成，负责气体交换，排出二氧化碳等废气。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通过皮肤的排泄功能，排出汗液、皮脂等废物，维持体温和皮肤健康。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由肾脏、输尿管、膀胱和尿道组成，负责排除体内多余的水分和代谢废物，维持体内水、电解质和酸碱平衡。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包括消化道和消化腺，负责食物的消化和吸收，同时排出未被吸收的食物残渣和废物。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表现为排便次数增多、粪便稀薄等，原因可能包括感染、食物中毒、药物使用等。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表现为排便次数减少、排便困难等，原因可能包括饮食不当、缺乏运动、精神压力等。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尿失禁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指无法控制尿液排出，原因可能包括神经系统疾病、泌尿系统疾病、精神因素等。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表现为呼吸急促、气短等，原因可能包括呼吸系统疾病、心血管疾病、精神因素等。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常见排泄问题及原因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维持身体健康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排泄护理重要性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通过排泄护理，可以及时发现并处理排泄问题，避免对身体造成不良影响。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合理的饮食和生活习惯可以降低患便秘、腹泻等疾病的风险，预防相关并发症的发生。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良好的排泄习惯和生活方式可以减少身体不适和异味等问题，提高生活质量。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排泄评估与观察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评估方法介绍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通过询问患者或其家属了解患者的排泄情况，如有无便秘、腹泻等。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量表评估法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使用量表对患者的排泄情况进行评估，如排便频率、排便量、排便难度等。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直接观察法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医护人员直接观察患者的排泄情况，包括排泄物的颜色、形状、气味等。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观察排泄物的性状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观察排泄次数和量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观察内容及技巧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注意患者有无腹痛、腹胀、恶心、呕吐等症状，这些症状可能与排泄异常有关。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正常粪便应为黄褐色、成形且软硬适中。异常性状包括稀便、水样便、粘液便、脓血便等。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正常人每日排便1-2次，排便量适中。若排便次数过多或过少，或排便量过多或过少，均可能提示异常。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76573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20594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76573" y="4076033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449169" y="4029837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2083243" y="2351977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患者排便次数减少，粪便干硬，排便困难。处理措施包括增加膳食纤维摄入、多饮水、适当运动等。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21868" y="24083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患者排便次数增多，粪便稀薄或呈水样。处理措施包括补充水分和电解质、调整饮食、避免刺激性食物等。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049239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患者出现腹痛、腹胀、呕吐等症状，且无排便排气。处理措施包括禁食、胃肠减压、手术治疗等。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21835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患者出现呕血、黑便或血便等症状。处理措施包括止血、补充血容量、手术治疗等。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87944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702795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067588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702795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定期清洗患者皮肤，特别是容易受污染的区域，如会阴部和肛周。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更换衣物和床单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使用护肤品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保持衣物和床单的清洁干燥，避免皮肤长时间接触潮湿环境。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适当使用护肤品，如润肤乳或爽身粉，以保持皮肤干燥并预防皮肤炎症。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保持皮肤清洁干燥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为患者提供私密的排便环境，尊重其隐私需求。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提供隐私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协助患者采取舒适的排便姿势，如使用便盆或坐便器。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调整排便姿势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确保排便环境通风良好，以减少异味和不适感。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保持环境通风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促进舒适排便环境建立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https://d.book118.com/507104201055006054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2024-09-28T16:11:14.729</cp:lastPrinted>
  <dcterms:created xsi:type="dcterms:W3CDTF">2024-09-28T08:11:14Z</dcterms:created>
  <dcterms:modified xsi:type="dcterms:W3CDTF">2024-09-28T08:11:16Z</dcterms:modified>
</cp:coreProperties>
</file>