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39FC3-B499-4A52-96F1-EF47E235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D6EC0-8AF4-4B06-9031-2A1A5617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A15B7-94FC-4BCC-BD1E-F8FBC2EAD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DBB2D-7BB7-4279-A6B7-36A6450E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81CFD-40CD-4BCA-B664-10DEDD1D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8AF4B-D213-459C-BBFA-02D205B6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D76AB-D913-4931-95D0-492A072F8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6F31C-3A5D-4054-A527-0D6B0BF4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7AA1E-9F14-4175-B859-416196A2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F0239-6F59-4B11-86B9-E8DCAEE3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98AF6-7630-41BE-A014-C83C4315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05145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解析物流预测方法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物流风险预测与防范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物流预测是指运用科学的方法和手段，对物流市场、物流需求、物流成本等物流活动相关因素进行分析和研究，以揭示其发展趋势和规律，为物流决策提供依据。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物流预测是物流管理的重要组成部分，它有助于企业制定科学合理的物流计划，优化资源配置，提高物流效率，降低物流成本，增强企业的市场竞争力。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8" b="10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通过物流预测，企业可以及时了解市场动态和客户需求变化，为制定市场策略和产品策略提供有力支持。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准确的物流预测可以帮助企业识别和评估潜在风险，提前采取应对措施，降低经营风险。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物流预测有助于企业合理规划和使用资源，避免资源浪费和短缺现象的发生。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物流预测结果可以为企业制定物流战略、投资计划、运营计划等提供重要依据。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根据预测对象的不同，物流预测可分为物流市场预测、物流需求预测、物流成本预测等；根据预测时间的长短，可分为长期预测、中期预测和短期预测。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物流预测的内容主要包括对物流市场规模、增长速度、竞争格局的预测；对物流需求量、需求结构、需求变化的预测；对物流成本构成、成本水平、成本变化趋势的预测等。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物流预测的分类与内容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物流预测方法介绍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通过邀请专家，利用他们的知识和经验，对物流需求进行预测。这种方法适用于缺乏历史数据或数据不足的情况。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采用匿名方式，通过多轮调查和反馈，使专家意见逐渐集中，最终得出预测结果。这种方法可以避免专家之间的相互影响，提高预测的客观性。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通过分析历史数据，找出物流需求随时间变化的规律，建立数学模型进行预测。这种方法适用于历史数据充足且未来发展趋势与过去相似的情况。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通过建立自变量和因变量之间的回归模型，预测物流需求。这种方法适用于自变量和因变量之间存在明显相关关系的情况。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9" r="212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定性与定量组合法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将定性预测方法和定量预测方法相结合，充分利用两者的优势，提高预测的准确性和可靠性。这种方法适用于既有历史数据又有专家经验的情况。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多模型组合法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采用多种预测模型进行预测，然后将各模型的预测结果进行加权平均或其他组合方式，得出最终的预测结果。这种方法可以充分利用各种模型的优势，降低单一模型的预测误差。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组合预测方法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考虑国内外经济环境、政策变化、行业发展趋势等因素对物流需求的影响。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分析消费者购买习惯、偏好、价格敏感度等，以预测物流需求的变化。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研究竞争对手的物流策略、市场份额等，以评估市场物流需求的竞争状况。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历史销售数据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通过分析历史销售数据，识别销售趋势、周期性变化等，以预测未来销售量。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评估各种营销策略对销售量的影响，如促销、广告、渠道拓展等。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通过市场调研了解消费者需求、市场趋势等，为销售量预测提供依据。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https://d.book118.com/507105145015006041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2024-09-13T18:27:27.100</cp:lastPrinted>
  <dcterms:created xsi:type="dcterms:W3CDTF">2024-09-13T10:27:27Z</dcterms:created>
  <dcterms:modified xsi:type="dcterms:W3CDTF">2024-09-13T10:27:29Z</dcterms:modified>
</cp:coreProperties>
</file>