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42B04-2345-4510-9488-16C2C5C5B2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19423F-81C0-4469-98E7-148803E9A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32D16E-C929-4A8E-BEEF-36C6FD3A70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D35AC78-03AE-4A5C-B11F-9A4406384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97B128E-ED7B-4B76-9199-741E89E02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780C137-43EA-4A70-A08E-7F937817F1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73A4DB-D917-4ACB-A38C-DA6B7AAB5E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6F389C-C461-4A70-B494-87BABC4397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A32ED45-9B8C-4AEC-BAB7-179A5C137B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FC7410-7F4D-4396-AA8A-09B210E0C0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1DDD7-AE6A-4FB6-84E8-07CDBED7F1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10515212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感恩心态凝聚无限创造力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5215" y="4540734"/>
            <a:ext cx="30015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感恩心态的内涵与意义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凝聚无限创造力的途径与方法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感恩心态与创造力的关系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实践感恩心态，激发无限创造力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案例分析：感恩心态与创造力的成功实践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感恩心态的内涵与意义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8012" r="280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847" r="13847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感恩心态是一种持久而稳定的心理状态，表现为对生活中各种积极因素的敏感度和欣赏能力。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感恩是一种积极的情感态度，指对他人给予的恩惠、帮助或支持心怀感激之情。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感恩有助于我们关注生活中的积极面，从而增强幸福感和满足感。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提升幸福感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促进人际关系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提高心理健康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083" r="18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表达感激之情能够拉近人与人之间的距离，增进彼此的信任和友谊。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感恩有助于减轻压力和焦虑，增强心理韧性和抗挫能力。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感恩心态有助于提高个人的工作满意度、生活质量和身心健康。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9208" b="9208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9125" r="19125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个人层面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感恩文化有助于提高员工士气、团队凝聚力和组织绩效，营造良好的工作氛围。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组织层面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感恩有助于促进社会和谐、增进人与人之间的互助与合作，推动社会进步。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社会层面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感恩心态对个人和组织的影响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凝聚无限创造力的途径与方法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创造力的概念及特点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创造力是指在特定领域中，通过独特的思维方式和技能，产生新颖、有价值的思想、观点、方法或产品的能力。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创造力的特点包括：独特性、新颖性、价值性、灵活性、风险性等。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32" r="18732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1096" r="11096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激发创造力的方法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通过自由联想和集体讨论，激发创新思维和灵感。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从问题的反面或对立面进行思考，打破思维定势。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将不同领域的知识、经验进行类比，发现新的联系和启示。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运用创新工具如思维导图、六顶思考帽等，提高创新效率。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头脑风暴法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问题逆向思考法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类比法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创新工具法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375" r="113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组建具有不同背景、技能和经验的团队，激发集体智慧。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建立创新团队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营造开放、包容的氛围，鼓励团队成员积极提出新想法和建议。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鼓励团队成员提出新想法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促进不同部门之间的协作和交流，实现资源共享和优势互补。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跨部门协作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开展创新实践项目，让团队成员在实践中学习和成长，培养创新意识和能力。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创新实践项目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创造力在团队协作中的应用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081312" y="881760"/>
            <a:ext cx="4145173" cy="1503638"/>
          </a:xfrm>
          <a:prstGeom prst="rect">
            <a:avLst/>
          </a:prstGeom>
        </p:spPr>
        <p:txBody>
          <a:bodyPr vert="horz" wrap="square" lIns="66008" tIns="33052" rIns="66008" bIns="33052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感恩心态与创造力的关系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https://d.book118.com/507105152121006043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2024-09-17T13:16:02.891</cp:lastPrinted>
  <dcterms:created xsi:type="dcterms:W3CDTF">2024-09-17T05:16:02Z</dcterms:created>
  <dcterms:modified xsi:type="dcterms:W3CDTF">2024-09-17T05:16:04Z</dcterms:modified>
</cp:coreProperties>
</file>