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421F9-B16F-4560-8714-4FFC728B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528D9-0E2F-4573-A9BF-0F140A47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195B8-B9CF-4EBF-B0D3-9E0365DE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3D0B0-BAA3-4283-A6EE-28339421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77E60-330F-41AB-A502-5C3068EE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141F2-DE88-4503-B535-3E331474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1C9AE-B0AD-4A10-911C-2A18E55A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E767F-86DA-446D-A5AB-E66EE570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3B9C7-56A5-47BD-8B2D-26111B49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5F570-7E86-4328-80D7-8F3D23B1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331B5-3946-4217-B9D1-69818FCD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06115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运筹学考研试题解析与复习策略\n## 1.运筹学的基本概念与理论体系\n### 1.1运筹学的定义与发展历程\n### 1.2运筹学的主要分支与理论体系\n### 1.3运筹学在管理与决策中的应用\n## 2.运筹学考研试题类型与特点\n### 2.1运筹学考研试题的类型分析\n### 2.2运筹学考研试题的难度与广度分析\n### 2.3运筹学考研试题的命题趋势与复习策略\n## 3.运筹学基本方法的详解与应用\n### 3.1线性规划方法的详解与应用\n### 3.2整数规划方法的详解与应用\n### 3.3其他运筹学方法的详解与应用\n## 4.运筹学考研试题解题技巧与案例分析\n### 4.1运筹学考研试题的解题技巧与方法\n### 4.2运筹学考研试题的案例分析\n### 4.3运筹学考研试题的模拟训练与自我检测\n## 5.运筹学考研复习计划与时间安排\n### 5.1运筹学考研复习计划与阶段目标\n### 5.2运筹学考研复习的时间安排与学习方法\n### 5.3运筹学考研复习的心理调适与自我激励\n## 6.运筹学考研复试与面试技巧\n### 6.1运筹学考研复试的准备与应对策略\n### 6.2运筹学考研面试的技巧与注意事项\n### 6.3运筹学考研复试与面试的自我展示与沟通技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运筹学考研试题解析与复习策略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运筹学的基本概念与理论体系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运筹学是一门研究决策优化的学科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决策优化是指在一定条件下，寻找最优方案的过程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运筹学涉及到许多实际问题的解决，如生产、物流、交通等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运筹学的发展历程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20世纪初，运筹学起源于军事领域，如一战时期的战争游戏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二战后，运筹学逐渐应用于民用领域，如企业管理、交通运输等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随着计算机技术的发展，运筹学的研究方法不断丰富和完善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运筹学的定义与发展历程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运筹学的主要分支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整数规划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概率论与数理统计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图论与网络分析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排队论与库存管理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运筹学的理论体系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决策论：研究如何在不确定条件下进行最优决策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优化理论：研究如何寻找最优解的方法和技巧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概率论与数理统计：为运筹学提供数据处理和概率分析的工具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运筹学的主要分支与理论体系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运筹学在管理与决策中的应用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运筹学在管理领域的应用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生产管理：如生产线安排、生产计划等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财务管理：如资金筹集、投资决策等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人力资源管理：如人员招聘、培训等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运筹学在决策领域的应用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政策制定：如资源分配、政策选择等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项目评估：如项目可行性分析、风险评估等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战略规划：如企业发展战略规划、市场定位等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运筹学考研试题类型与特点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线性规划题目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非标准化问题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运输问题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整数规划题目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0-1规划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整数线性规划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整数非线性规划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其他运筹学方法题目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概率论与数理统计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图论与网络分析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运筹学考研试题的类型分析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难度分析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题目难度逐渐增加，需要考生具备较强的综合分析能力和数学基础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题目涉及到多个运筹学分支，要求考生具备较全面的知识体系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广度分析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试题覆盖了运筹学的各个分支，既包括理论问题，也包括实际应用问题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试题涉及到多种解题方法，要求考生具备较强的灵活运用能力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运筹学考研试题的难度与广度分析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命题趋势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试题将更加侧重于实际应用问题，以考察考生的实际解决问题的能力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试题将更加注重数学方法和技巧的运用，以考察考生的逻辑思维能力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复习策略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深入理解运筹学的理论体系，掌握各个分支的基本原理和方法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加强数学基础，熟练掌握解决运筹学问题的数学方法和技巧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多做真题和模拟题，提高解题能力和应试技巧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运筹学考研试题的命题趋势与复习策略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运筹学基本方法的详解与应用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线性规划方法的详解与应用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线性规划的基本原理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线性规划是一种求解线性目标函数在约束条件下的最优解的方法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线性规划的基本模型包括标准型、非标准型、整数型等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线性规划的应用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生产管理：如生产线安排、生产计划等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财务管理：如资金筹集、投资决策等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交通运输：如车辆调度、路线规划等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整数规划方法的详解与应用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整数规划的基本原理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整数规划是一种求解整数目标函数在约束条件下的最优解的方法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整数规划的基本模型包括0-1规划、整数线性规划、整数非线性规划等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整数规划的应用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资源分配：如人力资源、资金、设备等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项目选择：如项目评估、风险评估等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战略规划：如企业发展战略规划、市场定位等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动态规划方法</a:t>
                </a:r>
                <a:endParaRPr/>
              </a:p>
            </p:txBody>
          </p:sp>
          <p:sp>
            <p:nvSpPr>
              <p:cNvPr id="4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动态规划是一种求解多阶段决策问题的方法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动态规划的基本原理包括最优性原理、重叠子问题原理、状态转移方程等</a:t>
                </a:r>
                <a:endParaRPr/>
              </a:p>
            </p:txBody>
          </p:sp>
        </p:grpSp>
        <p:grpSp>
          <p:nvGrpSpPr>
            <p:cNvPr id="4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概率论与数理统计方法</a:t>
                </a:r>
                <a:endParaRPr/>
              </a:p>
            </p:txBody>
          </p:sp>
          <p:sp>
            <p:nvSpPr>
              <p:cNvPr id="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概率论与数理统计为运筹学提供数据处理和概率分析的工具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概率论与数理统计方法包括概率分布、数理统计、随机过程等</a:t>
                </a:r>
                <a:endParaRPr/>
              </a:p>
            </p:txBody>
          </p:sp>
        </p:grpSp>
        <p:grpSp>
          <p:nvGrpSpPr>
            <p:cNvPr id="4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图论与网络分析方法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图论与网络分析是一种研究图形结构和网络性质的方法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图论与网络分析的应用包括最短路径问题、最大流问题、最小生成树问题等</a:t>
                </a:r>
                <a:endParaRPr/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其他运筹学方法的详解与应用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https://d.book118.com/507106115163006046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运筹学考研试题解析与复习策略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2024-09-22T06:34:16.998</cp:lastPrinted>
  <dcterms:created xsi:type="dcterms:W3CDTF">2024-09-21T22:34:17Z</dcterms:created>
  <dcterms:modified xsi:type="dcterms:W3CDTF">2024-09-21T22:34:18Z</dcterms:modified>
</cp:coreProperties>
</file>