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761D6-807E-430D-95EA-E498401FD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166FA-38B5-43B2-A8F5-E25B53BCA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97596-7CEC-43C6-8EED-701876E23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D9678-2746-49E1-89D4-522BF175B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20B5C2-2F9C-43CE-A6D6-B9855F044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702F8D-ECC7-418D-9E71-14AA117FA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5F0DD4-8B2E-4A0C-91BE-CBBDC5A14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C1885-1B7D-4B35-9F59-A491FF24A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B15A6-9337-4CC5-B503-B2E5D4E01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04C3F-EC48-4D38-85D3-29B894AF0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2EB5C-4F86-4BE8-8398-668636A99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1001012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中国学术思想的发展先秦诸子四大显学儒家道家墨家法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儒家思想的发展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道家思想的发展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墨家思想的发展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法家思想的发展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四大显学的比较与融合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中国学术思想源远流长，先秦时期是诸子百家争鸣的时代，其中儒家、道家、墨家、法家等学派影响深远。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通过对先秦诸子四大显学的研究，探讨中国学术思想的发展历程和各家学说的主要观点，为现代学术研究提供借鉴和启示。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以孔子为代表，强调仁爱、礼制和中庸之道，对中国传统文化和社会价值观产生了深远影响。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以老子和庄子为代表，主张道法自然、无为而治，强调个体自由与自然界的和谐共生。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以墨子为代表，主张兼爱、非攻和尚贤，强调社会公正和平等，对中国古代科技和逻辑学的发展也有贡献。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墨家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以韩非子为代表，主张法治、重刑重罚和中央集权，为秦朝的统一和封建专制制度的建立提供了理论基础。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先秦诸子概述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儒家思想的发展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116" b="24116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儒家思想起源于春秋时期，由孔子创立，后来逐步发展以仁为核心的思想体系。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儒家思想的代表人物包括孔子、孟子、荀子等。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儒家思想的起源与代表人物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代表人物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776" b="377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7590" b="759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59" r="1655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儒家思想的核心观点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儒家思想的核心是仁，主张爱人如己，推己及人。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儒家强调礼制，认为礼是维护社会秩序和人际关系的重要手段。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儒家主张以德治国，强调君主的道德修养和对民众的教化。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儒家非常重视教育，认为教育是培养人才、传承文化的重要途径。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儒家思想对中国及东方文明产生了重大的影响，成为传统文化的重要组成部分，深刻影响了中国的政治、教育、文化等各个领域。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家思想在传承过程中不断得到发展和完善，历代儒家学者对儒家经典进行了不断的注解和阐释，使其得以传承至今。同时，儒家思想也在现代社会中得到了广泛的应用和发展，成为现代社会治理和教育的重要思想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儒家思想的影响与传承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道家思想的发展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道家思想起源于春秋战国时期，是对社会动荡和变革的深刻反思，主张回归自然、顺应自然规律。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代表人物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道家思想的代表人物包括老子、庄子等，他们提出了道家哲学的基本概念和理论框架。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7627" r="762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道家思想的起源与代表人物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道法自然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道家强调自然规律和自由，认为万物都应该按照自然的规律发展，人类社会也应该顺应自然规律，避免过度干预和破坏。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无为而治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道家主张“无为而治”，即顺应自然规律，不做强制干预，让事物自然发展，达到“无为而无不为”的境界。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辩证法思想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道家思想中蕴含着丰富的辩证法思想，如阴阳五行、矛盾双方相互转化等，这些思想对中国哲学的发展产生了深远影响。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道家思想的核心观点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对中国文化的影响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道家思想对中国文化产生了深远影响，如中医、养生、武术等方面都蕴含着道家思想。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0417" b="10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对中国政治的影响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道家思想在中国政治中也发挥了重要作用，如汉初的黄老之学、唐代的道家风尚等，都体现了道家思想的影响。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传承与发展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道家思想在传承过程中不断发展和完善，形成了不同的流派和学说，如魏晋玄学、宋明理学等都受到了道家思想的影响。同时，道家思想也与儒家、墨家等学派相互交流和融合，共同推动了中国学术思想的发展。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道家思想的影响与传承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墨家思想的发展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https://d.book118.com/507110010122006050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2024-09-23T06:13:35.396</cp:lastPrinted>
  <dcterms:created xsi:type="dcterms:W3CDTF">2024-09-22T22:13:35Z</dcterms:created>
  <dcterms:modified xsi:type="dcterms:W3CDTF">2024-09-22T22:13:37Z</dcterms:modified>
</cp:coreProperties>
</file>