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89C740-8288-458E-9561-81544DA80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5E9E0-E348-4E19-8C13-6F1172F1F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2EC19-EB6A-4891-927E-288A212DB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1710CC-9EC0-4008-B148-386543CD6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40DFDC-4994-4CE4-9725-701377922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507B6B-F38E-4552-ADD6-A75CCFB40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D66B80-CB36-4821-BF81-4D1C88B75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9E3FC3-5475-4B2A-B898-6A61D5EC9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BD0AA9-3563-4398-817D-B098B2C8E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CAB903-2912-40F1-BC3C-4C45352B6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217DD-34CE-4662-BE2B-46425A78C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1016013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老人腿脚浮肿护理方案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了解老人腿脚浮肿的原因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关注老人饮食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预防和早期治疗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心理护理和生活质量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了解老人腿脚浮肿的原因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03" r="338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374" r="313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久坐或久站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建议老人适时起身活动，促进下肢血液循环。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久坐或久站会导致下肢静脉回流不畅，引起腿脚浮肿。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心脏或肾脏疾病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心脏或肾脏功能不全可能导致液体潴留，引发腿脚浮肿。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需要及时就医检查，针对疾病进行治疗。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静脉曲张或深静脉血栓会阻碍静脉回流，导致腿脚浮肿。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建议穿着医用弹力袜，避免长时间站立或久坐，必要时手术治疗。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静脉曲张或深静脉血栓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其他原因包括营养不良、药物副作用等也可能导致腿脚浮肿。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需要根据具体情况进行护理和治疗。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制定护理方案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3958" b="139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长时间保持同一姿势会导致下肢血液循环不畅，容易引起腿脚浮肿。建议老人定期改变姿势，如每小时起身活动5-10分钟，进行适当的伸展运动，促进血液循环。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睡觉时尽量避免长时间平躺，可以适时地翻身侧卧，减轻对身体的压迫，有助于改善血液循环。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定期改变姿势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适当的运动能够促进血液循环和新陈代谢，有助于消除腿脚浮肿。建议老人每天进行适量的有氧运动，如散步、慢跑、太极拳等。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同时也要保证充足的休息，避免过度疲劳。睡眠时可将腿部适当垫高，有助于减轻浮肿。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适当的运动和休息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弹力袜或绷带能够通过施加外部压力，促进血液循环，减轻腿脚浮肿。在使用时要注意松紧适度，避免过紧导致不适。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建议在医生的指导下选用适合的弹力袜或绷带，并定期更换，保持清洁卫生。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使用弹力袜或绷带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长时间站立或久坐会加重下肢负担，影响血液循环，容易导致腿脚浮肿。建议老人尽量避免长时间保持同一姿势，适时休息和变换姿势。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在进行日常活动时，可以适时地抬高下肢，减轻浮肿。同时注意合理安排作息时间，避免长时间连续站立或久坐。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避免长时间站立或久坐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关注老人饮食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https://d.book118.com/507110160135006031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2024-09-04T03:11:01.253</cp:lastPrinted>
  <dcterms:created xsi:type="dcterms:W3CDTF">2024-09-03T19:11:01Z</dcterms:created>
  <dcterms:modified xsi:type="dcterms:W3CDTF">2024-09-03T19:11:03Z</dcterms:modified>
</cp:coreProperties>
</file>