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8E4ED-22D4-4FA7-980D-D54B27D5F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621C6-8A03-484A-A96D-FA97F4ABC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7E225-EA38-4B9C-A908-C4848C5FB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9DBF0-B0C0-46EE-B213-B1E22BB3B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5AE225-4094-4CDC-BA92-EE42815DF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D6859A-8FCD-4B90-8EAA-F92F6BDA8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B22788-4CAA-4F17-B0B0-1264D0820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EA9CF-00C9-4AB1-857C-ED04D7FD8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82D60-39D4-4048-837E-C340A1DB3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64769-0D78-4B72-8084-F70435831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99C95-C6F6-49C1-BCD0-9DA2B861C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12" r:id="rId2"/>
    <p:sldLayoutId id="2147484413" r:id="rId3"/>
    <p:sldLayoutId id="2147484414" r:id="rId4"/>
    <p:sldLayoutId id="2147484415" r:id="rId5"/>
    <p:sldLayoutId id="2147484416" r:id="rId6"/>
    <p:sldLayoutId id="2147484417" r:id="rId7"/>
    <p:sldLayoutId id="2147484418" r:id="rId8"/>
    <p:sldLayoutId id="2147484419" r:id="rId9"/>
    <p:sldLayoutId id="2147484420" r:id="rId10"/>
    <p:sldLayoutId id="214748442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101650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商业分析的营销推广与市场推广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商业分析的营销推广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市场推广的概念和重要性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商业分析在营销推广中的应用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商业分析在市场推广中的应用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商业分析在营销推广与市场推广中的融合应用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商业分析的营销推广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营销推广的概念和重要性</a:t>
            </a:r>
            <a:endParaRPr lang="zh-CN" altLang="en-US"/>
          </a:p>
        </p:txBody>
      </p:sp>
      <p:sp>
        <p:nvSpPr>
          <p:cNvPr id="104908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营销推广的重要性：提高品牌知名度，吸引潜在客户，增加销售量，提高市场份额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营销推广的定义：通过各种手段和渠道，将产品或服务推广给目标受众，以增加销售量和知名度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营销推广的策略：包括广告、公关、促销、社交媒体等多种手段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营销推广的效果评估：通过数据分析和市场调查，评估营销推广的效果，以便进行调整和优化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营销推广的策略和手段</a:t>
            </a:r>
            <a:endParaRPr lang="zh-CN" altLang="en-US"/>
          </a:p>
        </p:txBody>
      </p:sp>
      <p:sp>
        <p:nvSpPr>
          <p:cNvPr id="10491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目标市场定位：明确目标客户群体，了解客户需求和偏好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营销渠道选择：选择合适的营销渠道，如社交媒体、广告、公关等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营销内容制定：制定有吸引力的营销内容，如优惠券、赠品、折扣等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营销效果评估：对营销效果进行评估，不断优化营销策略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营销推广的效果评估</a:t>
            </a:r>
            <a:endParaRPr lang="zh-CN" altLang="en-US"/>
          </a:p>
        </p:txBody>
      </p:sp>
      <p:sp>
        <p:nvSpPr>
          <p:cNvPr id="104920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评估指标：包括曝光量、点击率、转化率等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评估方法：包括A/B测试、焦点小组等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评估周期：根据不同推广活动的特点，选择合适的评估周期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数据分析：通过数据分析，了解推广效果，为后续优化提供依据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5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市场推广的概念和重要性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市场推广的概念</a:t>
            </a:r>
            <a:endParaRPr lang="zh-CN" altLang="en-US"/>
          </a:p>
        </p:txBody>
      </p:sp>
      <p:sp>
        <p:nvSpPr>
          <p:cNvPr id="10493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定义：市场推广是指通过各种营销手段和渠道，将产品或服务的信息传递给潜在客户，以促进销售和品牌建设的过程。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目的：提高产品或服务的知名度、认知度和美誉度，吸引潜在客户，促进销售增长。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手段：包括广告、公关、促销、社交媒体等多种营销手段。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重要性：市场推广是企业实现销售目标的重要手段之一，对于提高品牌价值和市场份额具有重要意义。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市场推广的重要性</a:t>
            </a:r>
            <a:endParaRPr lang="zh-CN" altLang="en-US"/>
          </a:p>
        </p:txBody>
      </p:sp>
      <p:sp>
        <p:nvSpPr>
          <p:cNvPr id="104941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提升品牌知名度：通过各种渠道和手段，让更多人了解品牌，提高品牌知名度。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促进产品销售：通过广告、促销等手段，吸引消费者购买产品，提高销售业绩。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建立品牌形象：通过市场推广，建立品牌形象，提高消费者对品牌的信任度和忠诚度。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应对市场竞争：通过市场推广，应对竞争对手的挑战，保持市场竞争力。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市场推广的策略和手段</a:t>
            </a:r>
            <a:endParaRPr lang="zh-CN" altLang="en-US"/>
          </a:p>
        </p:txBody>
      </p:sp>
      <p:sp>
        <p:nvSpPr>
          <p:cNvPr id="104946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手段：广告宣传、促销活动、公关关系、口碑营销等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策略：确定目标市场，制定推广计划，选择合适的推广渠道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注意事项：选择合适的推广渠道，制定有效的推广计划，注重品牌形象和口碑建设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案例分析：介绍成功的市场推广案例，分析其策略和手段的有效性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2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商业分析在营销推广中的应用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https://d.book118.com/507110165016006034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8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商业分析的营销推广与市场推广</vt:lpstr>
      <vt:lpstr>目录</vt:lpstr>
      <vt:lpstr>单击此处添加章节标题</vt:lpstr>
      <vt:lpstr>商业分析的营销推广</vt:lpstr>
      <vt:lpstr>营销推广的概念和重要性</vt:lpstr>
      <vt:lpstr>营销推广的策略和手段</vt:lpstr>
      <vt:lpstr>营销推广的效果评估</vt:lpstr>
      <vt:lpstr>市场推广的概念和重要性</vt:lpstr>
      <vt:lpstr>市场推广的概念</vt:lpstr>
      <vt:lpstr>市场推广的重要性</vt:lpstr>
      <vt:lpstr>市场推广的策略和手段</vt:lpstr>
      <vt:lpstr>商业分析在营销推广中的应用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2024-09-07T20:11:13.664</cp:lastPrinted>
  <dcterms:created xsi:type="dcterms:W3CDTF">2024-09-07T12:11:13Z</dcterms:created>
  <dcterms:modified xsi:type="dcterms:W3CDTF">2024-09-07T12:11:15Z</dcterms:modified>
</cp:coreProperties>
</file>