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531E6-8892-48CA-A342-B14884E07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A5EE0-154C-4F5B-81B9-7596B929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E0761-BE2C-494B-8287-CB0EF906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1B406-1095-4B82-B590-E6C943E64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B3F86-BD3E-4586-988F-A1CBAE806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42D1E-6E1F-4665-A158-26C367B9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D6130-EFD7-4C0D-80B8-8394F6E9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3E489-7C16-44AB-970E-6BBEB1936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6F54B-D65F-4475-841B-536766CC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6765F-C749-4681-9A1F-4C228DF6D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E56A7-A190-4C1C-9604-E3F10B755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111461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互联网制造产品生产创业计划书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互联网技术的快速发展为制造业提供了新的发展机遇。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传统制造业面临转型升级的压力，需要借助互联网技术提升生产效率和降低成本。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国家政策支持互联网与制造业的深度融合，鼓励创新创业。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76" r="44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93" r="1679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18" r="1681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实现智能化生产，提高生产效率和产品质量。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降低生产成本，提升企业竞争力。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打造互联网制造品牌，拓展国内外市场。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培养互联网制造人才，推动产业升级。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专注于智能制造领域，提供高品质的互联网制造产品。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结合市场需求，不断创新和优化产品线。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与合作伙伴共同打造产业生态圈，实现互利共赢。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通过互联网技术，将家中的各种智能设备连接起来，实现远程控制、语音控制等功能，提升家居生活的便利性和舒适度。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设计生产一系列智能穿戴设备，如智能手环、智能手表等，具备健康监测、运动跟踪等功能，满足消费者对于健康和运动的需求。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提供智能化的办公设备，如智能打印机、智能投影仪等，提升办公效率，优化办公体验。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智能办公设备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产品具备高度的智能化功能，能够根据用户的需求进行自动调整和优化。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用户体验优先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注重用户体验，产品设计简洁、易用，满足用户对于便捷、高效的需求。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产品在数据传输和存储方面采取了多重加密和安全措施，确保用户数据的安全可靠。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采用最新的互联网技术，确保产品的技术领先地位。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技术领先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严格把控产品质量，确保产品的稳定性和耐用性。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根据客户需求提供定制化的产品设计和功能开发服务。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售前咨询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提供专业的售前咨询服务，解答客户关于产品的疑问和需求。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提供完善的售后服务，包括产品安装、调试、维修等。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提供产品使用和技术支持服务，帮助客户解决使用过程中遇到的问题。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近年来，互联网制造行业持续增长，市场规模不断扩大。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随着技术的进步和消费者需求的变化，互联网制造行业正朝着智能化、个性化、高效化的方向发展。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目前，行业内存在产品同质化严重、质量不稳定等问题，亟待解决。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目标市场规模较大，且随着消费者对个性化、智能化产品的需求增加，市场规模有望进一步扩大。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我们将以高品质、高性价比的产品和服务，满足目标客户群体的需求，树立良好的品牌形象。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我们的目标客户主要是年轻消费者和中小企业，他们对互联网制造产品有较高的需求和接受度。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61" r="2036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目前市场上存在众多互联网制造产品生产商，其中以A公司和B公司为主要竞争对手。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与竞争对手相比，我们的产品在智能化、个性化、品质等方面具有明显优势，且价格更为亲民。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我们将通过不断创新、提高产品质量和服务水平，巩固并扩大市场份额。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未来，互联网制造行业将不断涌现出新的技术和产品，如人工智能、物联网等。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环保意识日益增强，消费者对绿色、环保的互联网制造产品的需求将不断增加。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随着消费者对个性化产品的需求增加，互联网制造产品的定制化程度将越来越高。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提供有偿的专业服务，如技术支持、高级功能等。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订阅模式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交易提成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通过促成交易，收取一定比例的提成费用。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通过在产品中展示广告，获取广告费用。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提供定期付费的订阅服务，用户可享受持续的更新和优质服务。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4339" r="3433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4771" r="347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建立官方网站或电商平台，直接面向消费者销售产品。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线上直销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与实体店、经销商合作，共同推广销售产品。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招募代理商，通过代理商网络销售产品。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代理销售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定期举办促销活动，吸引消费者购买。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销售模式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企业自行负责产品的研发、生产、销售等全链条运营。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自运营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将部分环节外包给专业公司，降低运营成本。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外包合作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借助外部资源，将部分任务以众包的形式完成。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众包模式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委托其他厂商进行贴牌生产，企业专注于品牌推广和销售。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OEM/ODM模式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运营模式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https://d.book118.com/507111146133006031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2024-09-04T02:24:27.368</cp:lastPrinted>
  <dcterms:created xsi:type="dcterms:W3CDTF">2024-09-03T18:24:27Z</dcterms:created>
  <dcterms:modified xsi:type="dcterms:W3CDTF">2024-09-03T18:24:29Z</dcterms:modified>
</cp:coreProperties>
</file>