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C4DA9-4D73-4616-BA12-D5AE40590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678DE-378B-46B3-BA00-B2D850DAB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041AC-D835-4BF0-AA26-B8DB7B35C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4B7BF-7ACB-4E3D-86AA-831ACA2A9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D2EC4F-26A5-44B6-B9EE-44F1101A1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B48934-E495-4C63-B299-9D7DE5768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71910B-11D3-485B-8658-572FCFED0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C4F91-6F26-4327-A7A6-87B2282E8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0C688-3AEE-410C-8B97-F25CEA890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8958D-468A-4592-9EDB-FA1ACCA81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EF2AC-F720-4E0C-91B2-2BD8E5F88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1204003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职业病危害及预防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职业病危害概述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职业病危害识别与评估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职业病危害预防措施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职业病防治法律法规与政策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职业健康教育及培训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职业病危害概述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57" b="18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699" r="266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755" r="167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职业病危害是指在生产劳动过程中，由于接触职业病危害因素而引起的对劳动者健康的损害。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职业病危害因素主要包括化学因素、物理因素、生物因素和不良的劳动环境条件等。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988" r="119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如尘、毒、噪声、振动、辐射等。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化学因素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如高温、高湿、低气压、电离辐射等。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如细菌、病毒、寄生虫等。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生物因素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如不良的采光、照明、通风等。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不良的劳动环境条件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常见职业病危害因素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797" r="2079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职业病危害会导致劳动者出现各种健康问题，如职业中毒、尘肺病、职业性耳聋等。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影响劳动者的身体健康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职业病危害会导致劳动者身体不适，影响其生产效率和劳动质量。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影响劳动者的生产效率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职业病危害会导致劳动者丧失劳动能力，给社会带来巨大的经济负担。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影响社会经济发展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职业病危害不仅影响劳动者的身体健康，还会对其家庭生活产生负面影响，如家庭经济负担加重、家庭关系紧张等。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影响劳动者家庭幸福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职业病危害的严重性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职业病危害识别与评估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现场调查法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通过实地考察和询问，了解作业场所的环境、工艺流程、设备设施等，识别存在的职业病危害因素。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检测检验法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利用专业的检测仪器和设备，对作业场所空气、水质、噪声等进行检测，判断是否符合国家相关标准。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经验判断法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根据行业经验和专家意见，对可能存在的职业病危害因素进行判断和评估。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危害识别方法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危害评估标准与程序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根据国家相关法律法规和标准，制定具体的职业病危害评估标准，包括危害程度、接触限值等。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评估程序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建立职业病危害评估程序，明确评估范围、方法、流程和报告要求，确保评估结果的科学性和准确性。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21" b="53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建立职业病危害报告制度，要求企业定期向相关部门报告存在的职业病危害因素、防护措施及健康监护情况。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建立职业病危害监控网络，通过实时监测和数据分析，及时发现存在的职业病危害因素，采取有效措施进行控制和治理。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职业病危害报告与监控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监控网络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报告制度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职业病危害预防措施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通过改进生产工艺流程，降低生产过程中产生的有害因素，减少职业病的发生。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改进工艺流程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在生产场所安装通风设施，如排风扇、空气净化器等，保持空气流通，降低有害气体浓度。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通风设施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采取隔音、消音措施，降低工作场所的噪音强度，保护员工的听力健康。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减少噪音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工程技术措施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定期健康检查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对员工进行定期的健康检查，及时发现职业病早期症状，采取相应措施。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建立健康档案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为员工建立健康档案，记录员工的健康状况和职业病防治情况。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开展职业病防治宣传教育，提高员工对职业病危害的认识和自我保护意识。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健康监护措施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https://d.book118.com/507112040036006044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2024-09-18T12:08:18.962</cp:lastPrinted>
  <dcterms:created xsi:type="dcterms:W3CDTF">2024-09-18T04:08:18Z</dcterms:created>
  <dcterms:modified xsi:type="dcterms:W3CDTF">2024-09-18T04:08:21Z</dcterms:modified>
</cp:coreProperties>
</file>