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C3282-FFCC-4B35-9368-C043BEFED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E827F-469E-452B-A756-AE1529EAB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9AA69E-F7B0-45B7-9E2E-3CCC91337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199062-B4A5-4303-B500-4F83B539C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5F4FD8-87B8-4BF2-A087-AE07304F9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344CAB-DF99-4654-8CF5-7FB7AF23A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47452F-B3D1-41E5-8737-FFF62C257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9B4FF8-9D2D-4C07-9316-F3D9530AF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0EA6D3-1DD4-41E8-8842-750D0B2BF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805F12-9E54-4A31-A405-07AF03B37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A1144-F65A-48B0-9991-AD97B1082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12110113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基层医疗卫生服务改革与发展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基层医疗卫生服务现状分析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创新发展模式探讨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实践经验分享与案例分析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625" r="66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医疗卫生服务是民生之需，基层医疗卫生服务是保障居民健康的第一道防线。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当前我国基层医疗卫生服务存在资源不足、服务质量不高等问题，亟待改革与发展。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推进基层医疗卫生服务改革与发展，对于提高居民健康水平、促进医疗卫生事业可持续发展具有重要意义。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发达国家基层医疗卫生服务较为完善，形成了以全科医生为主体的服务模式，有效提高了医疗卫生服务效率和质量。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我国基层医疗卫生服务机构数量不足，服务能力有限，难以满足居民日益增长的医疗卫生需求。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随着医疗技术的不断进步和居民健康需求的提高，基层医疗卫生服务将向数字化、智能化、个性化方向发展，同时更加注重预防保健和健康管理。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083" r="170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000" r="15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7667" b="17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基层医疗卫生服务现状分析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基层医疗卫生服务机构数量不足，分布不均衡，难以满足广大居民的基本医疗卫生需求。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服务网络不健全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资源配置不合理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708" r="10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信息化水平低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500" r="9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优质医疗资源向大医院集中，基层医疗卫生服务机构人才匮乏，设备陈旧，服务能力有限。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基层医疗卫生服务机构信息化建设滞后，难以实现与大医院的信息共享和互联互通。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服务体系与资源配置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部分基层医疗卫生服务机构存在服务质量不高、诊疗不规范等问题，影响居民就医体验和健康保障。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7375" r="7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1542" r="1154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基层医疗卫生服务机构就诊流程繁琐，等待时间长，难以满足居民便捷高效的就医需求。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服务效率有待提高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基层医疗卫生服务机构与大医院之间缺乏有效的双向转诊机制，导致患者就医不便和医疗资源浪费。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双向转诊不畅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服务质量与效率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3313" r="1331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居民满意度不高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由于服务体系不完善、服务质量不高等问题，居民对基层医疗卫生服务的满意度普遍较低。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需求多样化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随着居民健康意识的提高和医疗技术的进步，居民对基层医疗卫生服务的需求呈现多样化趋势，包括预防保健、慢性病管理、康复护理等。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需求层次化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不同年龄段、不同健康状况的居民对基层医疗卫生服务的需求存在明显差异，需要有针对性的服务策略。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居民满意度及需求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改革策略与措施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制定和完善相关法律法规，为基层医疗卫生服务提供法制保障。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加大对基层医疗卫生服务的财政投入，提高基层医疗卫生机构的运行效率和服务水平。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112" b="111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966" b="96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94" r="1794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明确政府在基层医疗卫生服务中的主导地位，加强政策引导和支持力度。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政府角色定位及政策支持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792" b="1179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667" r="13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推进基层医疗卫生机构综合改革，建立现代医院管理制度。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1333" r="1133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加强基层医疗卫生机构与上级医院的协同发展，构建分级诊疗体系。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鼓励社会资本进入基层医疗卫生服务领域，促进多元化办医格局的形成。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医疗机构改革与协同发展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" r="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推进基层医疗卫生人员的继续教育和培训，提升其综合素质和职业技能水平。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加强基层医疗卫生人才队伍建设，提高医务人员的专业素质和服务能力。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完善基层医疗卫生人才激励机制，提高医务人员的工作积极性和满意度。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人才队伍建设与激励机制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https://d.book118.com/507112110113006050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2024-09-23T03:48:13.153</cp:lastPrinted>
  <dcterms:created xsi:type="dcterms:W3CDTF">2024-09-22T19:48:13Z</dcterms:created>
  <dcterms:modified xsi:type="dcterms:W3CDTF">2024-09-22T19:48:15Z</dcterms:modified>
</cp:coreProperties>
</file>