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791E3A-DC06-47A4-8CB1-0C2091575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C662DE-2F6A-4CF3-B381-3E5134AB80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EF5888-D7DD-4539-B8CE-B706F7F5D9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23AF10-C58A-4E7D-A62F-46293C53CE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91CC57-9980-4DD8-A576-C11933BBA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267101-0D2F-46EA-9517-3939B3242C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6B4EF4-380A-4DAE-A3C1-E8A325775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35AEF9-640F-4587-8E4F-156DD98B40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7EE393-367C-4CCF-AA00-B5704BD157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DD3CA1-2255-4A54-B17E-1A798C787C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167B15-37F4-44A2-8895-8F01999FC5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11215603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从一碗饭看见食品安全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农业生产与食品安全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食品加工过程中的安全问题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餐饮行业中的食品安全问题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消费者如何保障自身饮食安全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政府监管与社会责任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583" r="2458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指食品无毒、无害，符合应当有的营养要求，对人体健康不造成任何急性、亚急性或者慢性危害。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食品安全是民生工程、民心工程，关系人民群众身体健康和生命安全，关系社会和谐稳定。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5593" b="25593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我国食品安全总体状况不断改善，但微生物污染、农兽药残留超标等问题仍然存在。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发达国家食品安全管理体系较为完善，但近年来也暴露出一些问题，如疯牛病、二噁英等事件。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国内外食品安全现状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国外现状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国内现状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《中华人民共和国食品安全法》是我国食品安全领域的基本法律，对食品生产和加工、食品销售和餐饮服务等环节做出了详细规定。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我国已制定一系列食品安全国家标准，涉及食品添加剂、农药残留、微生物污染等方面。这些标准为保障食品安全提供了科学依据。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食品安全法规与标准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农业生产与食品安全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737" b="573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1337" b="1133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5587" b="1558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农药使用与残留问题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农药种类繁多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农业生产中使用的农药种类繁多，包括杀虫剂、杀菌剂、除草剂等，这些化学物质可能对人体健康造成潜在威胁。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农药残留标准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各国都制定了相应的农药残留限量标准，以保障食品安全。然而，由于农药使用不当或监管不力等原因，农药残留超标问题时有发生。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农药残留危害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长期摄入农药残留超标的食品，可能导致人体内分泌系统紊乱、免疫力下降、甚至诱发癌症等严重疾病。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过量使用化肥会导致土壤板结，降低土壤透气性和保水能力，影响作物生长。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土壤板结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土壤酸化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750" r="16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作物品质下降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500" r="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化肥中的氮、磷等元素在土壤中分解后会产生酸性物质，导致土壤酸化，影响土壤生态平衡。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过量使用化肥会导致作物生长过快，养分不均衡，从而降低作物的品质和口感。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化肥过量使用对土壤和作物影响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转基因技术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转基因技术是通过改变生物遗传物质来培育新品种的方法。在农业生产中，转基因作物具有抗虫、抗病、抗旱等优良特性。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12917" b="12917"/>
          <a:stretch>
            <a:fillRect/>
          </a:stretch>
        </p:blipFill>
        <p:spPr>
          <a:xfrm>
            <a:off x="-344549" y="2654722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对于转基因食品的安全性评估，主要包括对其营养成分、毒性物质和过敏性等方面的检测和评价。目前，各国对转基因食品的安全性评估标准和程序不尽相同。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争议与风险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虽然转基因技术在农业生产中具有广泛应用前景，但其安全性问题一直备受争议。一些研究表明，转基因食品可能对人体健康和生态环境造成潜在风险。因此，在推广转基因技术时，需要加强对其安全性的监管和评估工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转基因食品安全性评估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食品加工过程中的安全问题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750" r="1175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严格筛选供应商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选择有良好信誉和合规记录的供应商，确保原料来源可靠。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原料检验与质量控制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对采购的原料进行严格的检验，包括外观、质量、营养成分等方面，确保符合食品安全标准。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建立原料追溯体系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记录原料的采购、运输、储存等信息，以便在出现问题时能够及时追溯源头。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原料采购与质量控制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保持加工场所的清洁、卫生，定期消毒，防止细菌、病毒等微生物的污染。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292" r="1429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5708" r="5708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加工场所卫生要求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员工需保持良好的个人卫生习惯，如勤洗手、穿戴整洁的工作服等，以减少食品污染的风险。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员工个人卫生管理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定期对食品加工设备进行清洗、消毒，确保设备卫生状况良好，防止交叉污染。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设备清洗与消毒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加工过程中的卫生管理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https://d.book118.com/507112156036006041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2024-09-13T23:19:00.177</cp:lastPrinted>
  <dcterms:created xsi:type="dcterms:W3CDTF">2024-09-13T15:19:00Z</dcterms:created>
  <dcterms:modified xsi:type="dcterms:W3CDTF">2024-09-13T15:19:02Z</dcterms:modified>
</cp:coreProperties>
</file>