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0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47A85-1C84-4186-8177-7B34EC142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91A92-C905-4D7D-BF49-73688058B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E74A8-085C-4C6E-8BE3-659D4144A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5BA7F-1815-4F1B-8B26-051CBDED0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E78F17-30F7-4D4F-BE2D-C02B72F6E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E29D6-2E52-4A75-83DB-5D89AF9E8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AFD016-7D63-40BE-A419-509B92D17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905E8-926E-477C-B337-83F1B0C8C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038D4-E2B6-450F-9327-1A1882D56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28D88-7655-4106-A127-B90E06FE2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D96AC-5C9F-4436-A40B-37058B4BF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793" r:id="rId2"/>
    <p:sldLayoutId id="2147494794" r:id="rId3"/>
    <p:sldLayoutId id="2147494795" r:id="rId4"/>
    <p:sldLayoutId id="2147494796" r:id="rId5"/>
    <p:sldLayoutId id="2147494797" r:id="rId6"/>
    <p:sldLayoutId id="2147494798" r:id="rId7"/>
    <p:sldLayoutId id="2147494799" r:id="rId8"/>
    <p:sldLayoutId id="2147494800" r:id="rId9"/>
    <p:sldLayoutId id="2147494801" r:id="rId10"/>
    <p:sldLayoutId id="214749480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14062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沙滩上的童话课件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课件封面与目录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插图与动画展示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互动环节与课堂活动设计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童话故事背景与角色介绍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故事情节分析与解读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https://d.book118.com/507114062046006030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沙滩上的童话课件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2024-09-01T21:27:20.194</cp:lastPrinted>
  <dcterms:created xsi:type="dcterms:W3CDTF">2024-09-01T13:27:20Z</dcterms:created>
  <dcterms:modified xsi:type="dcterms:W3CDTF">2024-09-01T13:27:22Z</dcterms:modified>
</cp:coreProperties>
</file>