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1C493-F7C7-4DF9-A10E-F0E48EEA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D25C9-852F-43B4-9253-0F29C1FA7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21DC1-D8F4-49E9-94C8-17A9E6D67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0E01E-F617-439B-A2C4-5DBC5941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54314C-A3DD-49A5-9DDA-D637E9ED9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1042B4-797A-4CF5-A2F0-7A35EC52E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92865-E354-4924-87DE-E2DE5BC7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B2CC6-BFB8-4D97-A8C9-8C205155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2AEFB-0212-4B4A-8A1C-623A21D75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0B45D-BFB2-4C38-BB0D-A96BE6F39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9FC3A-3199-4DC4-B3DA-5D53B20E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15016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甜品产品可行性分析方案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甜品是一种甜味的食物，通常作为餐后甜点或小吃，具有较高的糖分和热量。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指以甜品为主要成分或主要卖点的产品，可以是实体商品或服务。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甜品产品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美味可口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甜品通常口感香甜、细腻，味道丰富多样，符合了许多人对美食的追求。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营养价值高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甜品中含有较高的糖分和热量，能够提供人体所需的能量和营养素。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文化内涵丰富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甜品在不同的国家和地区有着不同的文化和历史背景，可以作为文化交流的载体。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年轻人、儿童、女性等对甜品有需求的人群。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以高品质、特色、健康为卖点，打造具有品牌特色的甜品产品，满足消费者对美食和健康的双重需求。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产品市场定位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调查显示，大多数消费者对甜品有着较高的喜好程度，尤其在年轻人群中，甜品消费需求较大。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消费者对甜品的喜爱程度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随着生活水平的提高，消费者对甜品的品质和口感要求也越来越高，健康、新鲜、天然成为甜品消费的新趋势。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甜品消费趋势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年轻人是甜品消费的主力军，他们追求新鲜、时尚、个性化的甜品，因此，针对年轻人市场的甜品产品设计应注重时尚感和个性化。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中高端市场的消费者对甜品的品质和口感要求较高，他们愿意为高品质、高附加值的甜品买单，因此，针对中高端市场的甜品应注重品质和口感。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了解竞争对手的产品特点、价格策略、销售渠道等，分析其竞争优势和劣势，以便制定更好的市场策略。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通过分析市场需求和竞争对手，找到差异化竞争点，打造具有独特卖点的甜品产品，提高市场竞争力。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评估甜品生产流程的可行性，包括原料选择、配方设计、加工工艺、包装等环节。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分析甜品生产所需的技术要求，如设备、人员技能、技术标准等，确保具备相应的技术条件。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考虑甜品生产技术的更新换代，以及新技术对产品品质和生产效率的影响。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制定甜品的品质标准，包括口感、色泽、营养成分等方面的要求。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建立品质控制体系，确保产品在生产过程中符合品质标准，并采取有效的品质检测手段。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分析品质改进的可能性，如通过研发新配方、改进加工工艺等方式提高产品品质。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https://d.book118.com/507115016054006044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2024-09-18T18:13:47.418</cp:lastPrinted>
  <dcterms:created xsi:type="dcterms:W3CDTF">2024-09-18T10:13:47Z</dcterms:created>
  <dcterms:modified xsi:type="dcterms:W3CDTF">2024-09-18T10:13:49Z</dcterms:modified>
</cp:coreProperties>
</file>