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67AE88-616A-4CAA-9215-1347A7C51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460DF-E2EF-4282-B010-BC9CBE787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DF5D40-7684-4B5C-B30C-2477A4F2C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7D7083-7D0A-4630-9FCC-B4BB92B84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2AD5DD-5DB2-4CDD-BC79-F599F16815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EDECEF-F4C7-482D-A778-56B333D6DE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754921-78C1-4361-87E7-B25F7116DC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2901C-9698-4F66-B460-3D58E404C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9A219-04F8-4EE9-9282-9DCE09FD0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B5CD4-B031-4647-9BCA-6D9093023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6D05F-7F45-420D-9190-C0F7BF50F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1605201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跨语言神经搜索方案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跨语言神经搜索简介
 方案背景和需求分析
 相关技术和工作介绍
 系统架构和主要模块
 搜索流程和算法详解
 数据处理和特征提取
 实验结果和性能分析
 总结和未来工作展望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跨语言神经搜索简介</a:t>
            </a:r>
          </a:p>
        </p:txBody>
      </p:sp>
      <p:sp>
        <p:nvSpPr>
          <p:cNvPr id="3" name="Subtitle 2"/>
          <p:cNvSpPr>
            <a:spLocks noGrp="1"/>
          </p:cNvSpPr>
          <p:nvPr>
            <p:ph type="subTitle" idx="1"/>
          </p:nvPr>
        </p:nvSpPr>
        <p:spPr/>
        <p:txBody>
          <a:bodyPr/>
          <a:lstStyle/>
          <a:p>
            <a:r>
              <a:t>跨语言神经搜索方案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跨语言神经搜索简介</a:t>
            </a:r>
          </a:p>
        </p:txBody>
      </p:sp>
      <p:sp>
        <p:nvSpPr>
          <p:cNvPr id="3" name="Text Placeholder 2"/>
          <p:cNvSpPr>
            <a:spLocks noGrp="1"/>
          </p:cNvSpPr>
          <p:nvPr>
            <p:ph type="body" idx="1"/>
          </p:nvPr>
        </p:nvSpPr>
        <p:spPr/>
        <p:txBody>
          <a:bodyPr/>
          <a:lstStyle/>
          <a:p>
            <a:r>
              <a:t>跨语言神经搜索定义</a:t>
            </a:r>
          </a:p>
        </p:txBody>
      </p:sp>
      <p:sp>
        <p:nvSpPr>
          <p:cNvPr id="4" name="Content Placeholder 3"/>
          <p:cNvSpPr>
            <a:spLocks noGrp="1"/>
          </p:cNvSpPr>
          <p:nvPr>
            <p:ph sz="half" idx="2"/>
          </p:nvPr>
        </p:nvSpPr>
        <p:spPr/>
        <p:txBody>
          <a:bodyPr/>
          <a:lstStyle/>
          <a:p>
            <a:r>
              <a:t>1.跨语言神经搜索是一种利用神经网络模型进行多语言信息检索的技术。</a:t>
            </a:r>
          </a:p>
          <a:p>
            <a:r>
              <a:t>2.它可以对不同语言的文本进行语义分析和匹配，实现语言的无关性。</a:t>
            </a:r>
          </a:p>
          <a:p>
            <a:r>
              <a:t>3.跨语言神经搜索可以提高检索的准确性和效率，满足不同用户的需求。</a:t>
            </a:r>
          </a:p>
          <a:p/>
        </p:txBody>
      </p:sp>
      <p:sp>
        <p:nvSpPr>
          <p:cNvPr id="5" name="Text Placeholder 4"/>
          <p:cNvSpPr>
            <a:spLocks noGrp="1"/>
          </p:cNvSpPr>
          <p:nvPr>
            <p:ph type="body" idx="3"/>
          </p:nvPr>
        </p:nvSpPr>
        <p:spPr/>
        <p:txBody>
          <a:bodyPr/>
          <a:lstStyle/>
          <a:p>
            <a:r>
              <a:t>跨语言神经搜索原理</a:t>
            </a:r>
          </a:p>
        </p:txBody>
      </p:sp>
      <p:sp>
        <p:nvSpPr>
          <p:cNvPr id="6" name="Content Placeholder 5"/>
          <p:cNvSpPr>
            <a:spLocks noGrp="1"/>
          </p:cNvSpPr>
          <p:nvPr>
            <p:ph sz="half" idx="4"/>
          </p:nvPr>
        </p:nvSpPr>
        <p:spPr/>
        <p:txBody>
          <a:bodyPr/>
          <a:lstStyle/>
          <a:p>
            <a:r>
              <a:t>1.跨语言神经搜索基于深度学习的神经网络模型，通过训练大量语料库来实现语义匹配。</a:t>
            </a:r>
          </a:p>
          <a:p>
            <a:r>
              <a:t>2.它利用自然语言处理技术，将文本转化为向量空间中的向量，计算文本之间的相似度。</a:t>
            </a:r>
          </a:p>
          <a:p>
            <a:r>
              <a:t>3.跨语言神经搜索可以利用预训练模型进行微调，以适应不同的语言和领域。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跨语言神经搜索简介</a:t>
            </a:r>
          </a:p>
        </p:txBody>
      </p:sp>
      <p:sp>
        <p:nvSpPr>
          <p:cNvPr id="3" name="Text Placeholder 2"/>
          <p:cNvSpPr>
            <a:spLocks noGrp="1"/>
          </p:cNvSpPr>
          <p:nvPr>
            <p:ph type="body" idx="1"/>
          </p:nvPr>
        </p:nvSpPr>
        <p:spPr/>
        <p:txBody>
          <a:bodyPr/>
          <a:lstStyle/>
          <a:p>
            <a:r>
              <a:t>跨语言神经搜索应用场景</a:t>
            </a:r>
          </a:p>
        </p:txBody>
      </p:sp>
      <p:sp>
        <p:nvSpPr>
          <p:cNvPr id="4" name="Content Placeholder 3"/>
          <p:cNvSpPr>
            <a:spLocks noGrp="1"/>
          </p:cNvSpPr>
          <p:nvPr>
            <p:ph sz="half" idx="2"/>
          </p:nvPr>
        </p:nvSpPr>
        <p:spPr/>
        <p:txBody>
          <a:bodyPr/>
          <a:lstStyle/>
          <a:p>
            <a:r>
              <a:t>1.跨语言神经搜索可以应用于多语言文档检索、跨语言问答系统、机器翻译等领域。</a:t>
            </a:r>
          </a:p>
          <a:p>
            <a:r>
              <a:t>2.它可以提高搜索引擎的准确率和召回率，提高用户体验。</a:t>
            </a:r>
          </a:p>
          <a:p>
            <a:r>
              <a:t>3.跨语言神经搜索可以帮助企业拓展国际市场，提高产品的国际化水平。</a:t>
            </a:r>
          </a:p>
          <a:p/>
        </p:txBody>
      </p:sp>
      <p:sp>
        <p:nvSpPr>
          <p:cNvPr id="5" name="Text Placeholder 4"/>
          <p:cNvSpPr>
            <a:spLocks noGrp="1"/>
          </p:cNvSpPr>
          <p:nvPr>
            <p:ph type="body" idx="3"/>
          </p:nvPr>
        </p:nvSpPr>
        <p:spPr/>
        <p:txBody>
          <a:bodyPr/>
          <a:lstStyle/>
          <a:p>
            <a:r>
              <a:t>跨语言神经搜索技术优势</a:t>
            </a:r>
          </a:p>
        </p:txBody>
      </p:sp>
      <p:sp>
        <p:nvSpPr>
          <p:cNvPr id="6" name="Content Placeholder 5"/>
          <p:cNvSpPr>
            <a:spLocks noGrp="1"/>
          </p:cNvSpPr>
          <p:nvPr>
            <p:ph sz="half" idx="4"/>
          </p:nvPr>
        </p:nvSpPr>
        <p:spPr/>
        <p:txBody>
          <a:bodyPr/>
          <a:lstStyle/>
          <a:p>
            <a:r>
              <a:t>1.跨语言神经搜索可以实现语言的无关性，提高检索的准确性和效率。</a:t>
            </a:r>
          </a:p>
          <a:p>
            <a:r>
              <a:t>2.它可以利用神经网络模型的并行计算能力，实现快速检索。</a:t>
            </a:r>
          </a:p>
          <a:p>
            <a:r>
              <a:t>3.跨语言神经搜索可以适应不同的语言和领域，具有较强的可扩展性。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跨语言神经搜索简介</a:t>
            </a:r>
          </a:p>
        </p:txBody>
      </p:sp>
      <p:sp>
        <p:nvSpPr>
          <p:cNvPr id="3" name="Text Placeholder 2"/>
          <p:cNvSpPr>
            <a:spLocks noGrp="1"/>
          </p:cNvSpPr>
          <p:nvPr>
            <p:ph type="body" idx="1"/>
          </p:nvPr>
        </p:nvSpPr>
        <p:spPr/>
        <p:txBody>
          <a:bodyPr/>
          <a:lstStyle/>
          <a:p>
            <a:r>
              <a:t>跨语言神经搜索挑战与未来发展</a:t>
            </a:r>
          </a:p>
        </p:txBody>
      </p:sp>
      <p:sp>
        <p:nvSpPr>
          <p:cNvPr id="4" name="Content Placeholder 3"/>
          <p:cNvSpPr>
            <a:spLocks noGrp="1"/>
          </p:cNvSpPr>
          <p:nvPr>
            <p:ph sz="half" idx="2"/>
          </p:nvPr>
        </p:nvSpPr>
        <p:spPr/>
        <p:txBody>
          <a:bodyPr/>
          <a:lstStyle/>
          <a:p>
            <a:r>
              <a:t>1.跨语言神经搜索面临语料库不足、模型复杂度高等挑战。</a:t>
            </a:r>
          </a:p>
          <a:p>
            <a:r>
              <a:t>2.未来可以加强语料库的建设和模型优化，提高跨语言神经搜索的性能和效率。</a:t>
            </a:r>
          </a:p>
          <a:p>
            <a:r>
              <a:t>3.随着人工智能技术的不断发展，跨语言神经搜索有望在未来实现更多的突破和应用。</a:t>
            </a:r>
          </a:p>
          <a:p/>
        </p:txBody>
      </p:sp>
      <p:sp>
        <p:nvSpPr>
          <p:cNvPr id="5" name="Text Placeholder 4"/>
          <p:cNvSpPr>
            <a:spLocks noGrp="1"/>
          </p:cNvSpPr>
          <p:nvPr>
            <p:ph type="body" idx="3"/>
          </p:nvPr>
        </p:nvSpPr>
        <p:spPr/>
        <p:txBody>
          <a:bodyPr/>
          <a:lstStyle/>
          <a:p>
            <a:r>
              <a:t>跨语言神经搜索与其他技术的比较</a:t>
            </a:r>
          </a:p>
        </p:txBody>
      </p:sp>
      <p:sp>
        <p:nvSpPr>
          <p:cNvPr id="6" name="Content Placeholder 5"/>
          <p:cNvSpPr>
            <a:spLocks noGrp="1"/>
          </p:cNvSpPr>
          <p:nvPr>
            <p:ph sz="half" idx="4"/>
          </p:nvPr>
        </p:nvSpPr>
        <p:spPr/>
        <p:txBody>
          <a:bodyPr/>
          <a:lstStyle/>
          <a:p>
            <a:r>
              <a:t>1.与传统的基于规则或统计方法的跨语言检索技术相比，跨语言神经搜索具有更强的自适应能力和更高的性能。</a:t>
            </a:r>
          </a:p>
          <a:p>
            <a:r>
              <a:t>2.与机器翻译等技术相比，跨语言神经搜索侧重于文本匹配和信息检索，更注重语义的相似度。</a:t>
            </a:r>
          </a:p>
          <a:p>
            <a:r>
              <a:t>3.跨语言神经搜索可以与其他技术相结合，实现更复杂的跨语言信息处理任务。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方案背景和需求分析</a:t>
            </a:r>
          </a:p>
        </p:txBody>
      </p:sp>
      <p:sp>
        <p:nvSpPr>
          <p:cNvPr id="3" name="Subtitle 2"/>
          <p:cNvSpPr>
            <a:spLocks noGrp="1"/>
          </p:cNvSpPr>
          <p:nvPr>
            <p:ph type="subTitle" idx="1"/>
          </p:nvPr>
        </p:nvSpPr>
        <p:spPr/>
        <p:txBody>
          <a:bodyPr/>
          <a:lstStyle/>
          <a:p>
            <a:r>
              <a:t>跨语言神经搜索方案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方案背景和需求分析</a:t>
            </a:r>
          </a:p>
        </p:txBody>
      </p:sp>
      <p:sp>
        <p:nvSpPr>
          <p:cNvPr id="3" name="Text Placeholder 2"/>
          <p:cNvSpPr>
            <a:spLocks noGrp="1"/>
          </p:cNvSpPr>
          <p:nvPr>
            <p:ph type="body" idx="1"/>
          </p:nvPr>
        </p:nvSpPr>
        <p:spPr/>
        <p:txBody>
          <a:bodyPr/>
          <a:lstStyle/>
          <a:p>
            <a:r>
              <a:t>互联网数据与跨语言搜索需求</a:t>
            </a:r>
          </a:p>
        </p:txBody>
      </p:sp>
      <p:sp>
        <p:nvSpPr>
          <p:cNvPr id="4" name="Content Placeholder 3"/>
          <p:cNvSpPr>
            <a:spLocks noGrp="1"/>
          </p:cNvSpPr>
          <p:nvPr>
            <p:ph sz="half" idx="2"/>
          </p:nvPr>
        </p:nvSpPr>
        <p:spPr/>
        <p:txBody>
          <a:bodyPr/>
          <a:lstStyle/>
          <a:p>
            <a:r>
              <a:t>1.随着互联网的普及和全球化，多语言数据在互联网上大量增长，用户对跨语言搜索的需求也不断增加。</a:t>
            </a:r>
          </a:p>
          <a:p>
            <a:r>
              <a:t>2.现有的搜索引擎在跨语言搜索方面存在一定的局限性，无法满足用户多样化的语言需求。</a:t>
            </a:r>
          </a:p>
          <a:p>
            <a:r>
              <a:t>3.跨语言神经搜索方案能够更好地处理多语言数据，提高搜索准确性和用户满意度。</a:t>
            </a:r>
          </a:p>
          <a:p/>
        </p:txBody>
      </p:sp>
      <p:sp>
        <p:nvSpPr>
          <p:cNvPr id="5" name="Text Placeholder 4"/>
          <p:cNvSpPr>
            <a:spLocks noGrp="1"/>
          </p:cNvSpPr>
          <p:nvPr>
            <p:ph type="body" idx="3"/>
          </p:nvPr>
        </p:nvSpPr>
        <p:spPr/>
        <p:txBody>
          <a:bodyPr/>
          <a:lstStyle/>
          <a:p>
            <a:r>
              <a:t>神经搜索技术的发展趋势</a:t>
            </a:r>
          </a:p>
        </p:txBody>
      </p:sp>
      <p:sp>
        <p:nvSpPr>
          <p:cNvPr id="6" name="Content Placeholder 5"/>
          <p:cNvSpPr>
            <a:spLocks noGrp="1"/>
          </p:cNvSpPr>
          <p:nvPr>
            <p:ph sz="half" idx="4"/>
          </p:nvPr>
        </p:nvSpPr>
        <p:spPr/>
        <p:txBody>
          <a:bodyPr/>
          <a:lstStyle/>
          <a:p>
            <a:r>
              <a:t>1.随着深度学习和自然语言处理技术的不断发展，神经搜索技术逐渐成为研究热点。</a:t>
            </a:r>
          </a:p>
          <a:p>
            <a:r>
              <a:t>2.神经搜索技术可以提高搜索结果的准确性和相关性，为用户提供更好的搜索体验。</a:t>
            </a:r>
          </a:p>
          <a:p>
            <a:r>
              <a:t>3.未来神经搜索技术将与更多的自然语言处理技术相结合，进一步提高搜索性能。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方案背景和需求分析</a:t>
            </a:r>
          </a:p>
        </p:txBody>
      </p:sp>
      <p:sp>
        <p:nvSpPr>
          <p:cNvPr id="3" name="Text Placeholder 2"/>
          <p:cNvSpPr>
            <a:spLocks noGrp="1"/>
          </p:cNvSpPr>
          <p:nvPr>
            <p:ph type="body" idx="1"/>
          </p:nvPr>
        </p:nvSpPr>
        <p:spPr/>
        <p:txBody>
          <a:bodyPr/>
          <a:lstStyle/>
          <a:p>
            <a:r>
              <a:t>跨语言神经搜索的可行性和优势</a:t>
            </a:r>
          </a:p>
        </p:txBody>
      </p:sp>
      <p:sp>
        <p:nvSpPr>
          <p:cNvPr id="4" name="Content Placeholder 3"/>
          <p:cNvSpPr>
            <a:spLocks noGrp="1"/>
          </p:cNvSpPr>
          <p:nvPr>
            <p:ph sz="half" idx="2"/>
          </p:nvPr>
        </p:nvSpPr>
        <p:spPr/>
        <p:txBody>
          <a:bodyPr/>
          <a:lstStyle/>
          <a:p>
            <a:r>
              <a:t>1.跨语言神经搜索方案可以利用深度学习和自然语言处理技术，实现多语言数据的处理和搜索。</a:t>
            </a:r>
          </a:p>
          <a:p>
            <a:r>
              <a:t>2.相较于传统的跨语言搜索方法，跨语言神经搜索方案具有更高的准确性和效率，可以更好地满足用户需求。</a:t>
            </a:r>
          </a:p>
          <a:p>
            <a:r>
              <a:t>3.跨语言神经搜索方案可以为搜索引擎带来更多的商业机会和竞争优势。</a:t>
            </a:r>
          </a:p>
          <a:p/>
        </p:txBody>
      </p:sp>
      <p:sp>
        <p:nvSpPr>
          <p:cNvPr id="5" name="Text Placeholder 4"/>
          <p:cNvSpPr>
            <a:spLocks noGrp="1"/>
          </p:cNvSpPr>
          <p:nvPr>
            <p:ph type="body" idx="3"/>
          </p:nvPr>
        </p:nvSpPr>
        <p:spPr/>
        <p:txBody>
          <a:bodyPr/>
          <a:lstStyle/>
          <a:p>
            <a:r>
              <a:t>跨语言神经搜索方案的技术难点和挑战</a:t>
            </a:r>
          </a:p>
        </p:txBody>
      </p:sp>
      <p:sp>
        <p:nvSpPr>
          <p:cNvPr id="6" name="Content Placeholder 5"/>
          <p:cNvSpPr>
            <a:spLocks noGrp="1"/>
          </p:cNvSpPr>
          <p:nvPr>
            <p:ph sz="half" idx="4"/>
          </p:nvPr>
        </p:nvSpPr>
        <p:spPr/>
        <p:txBody>
          <a:bodyPr/>
          <a:lstStyle/>
          <a:p>
            <a:r>
              <a:t>1.跨语言神经搜索方案需要处理不同语言的语法和语义差异，技术难度较大。</a:t>
            </a:r>
          </a:p>
          <a:p>
            <a:r>
              <a:t>2.对于低资源语言，由于缺乏足够的训练数据，跨语言神经搜索方案的性能可能会受到影响。</a:t>
            </a:r>
          </a:p>
          <a:p>
            <a:r>
              <a:t>3.在保证搜索准确性的同时，如何提高跨语言神经搜索方案的效率也是一个重要的挑战。</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方案背景和需求分析</a:t>
            </a:r>
          </a:p>
        </p:txBody>
      </p:sp>
      <p:sp>
        <p:nvSpPr>
          <p:cNvPr id="3" name="Text Placeholder 2"/>
          <p:cNvSpPr>
            <a:spLocks noGrp="1"/>
          </p:cNvSpPr>
          <p:nvPr>
            <p:ph type="body" idx="1"/>
          </p:nvPr>
        </p:nvSpPr>
        <p:spPr/>
        <p:txBody>
          <a:bodyPr/>
          <a:lstStyle/>
          <a:p>
            <a:r>
              <a:t>跨语言神经搜索方案的应用场景和商业模式</a:t>
            </a:r>
          </a:p>
        </p:txBody>
      </p:sp>
      <p:sp>
        <p:nvSpPr>
          <p:cNvPr id="4" name="Content Placeholder 3"/>
          <p:cNvSpPr>
            <a:spLocks noGrp="1"/>
          </p:cNvSpPr>
          <p:nvPr>
            <p:ph sz="half" idx="2"/>
          </p:nvPr>
        </p:nvSpPr>
        <p:spPr/>
        <p:txBody>
          <a:bodyPr/>
          <a:lstStyle/>
          <a:p>
            <a:r>
              <a:t>1.跨语言神经搜索方案可以应用于国际电商、跨境旅游、多语言客服等领域，为用户提供更加便捷的跨语言搜索服务。</a:t>
            </a:r>
          </a:p>
          <a:p>
            <a:r>
              <a:t>2.在商业模式上，跨语言神经搜索方案可以提供更加精准的广告和搜索结果排名等服务，为企业带来更多的商业机会和收益。</a:t>
            </a:r>
          </a:p>
          <a:p/>
        </p:txBody>
      </p:sp>
      <p:sp>
        <p:nvSpPr>
          <p:cNvPr id="5" name="Text Placeholder 4"/>
          <p:cNvSpPr>
            <a:spLocks noGrp="1"/>
          </p:cNvSpPr>
          <p:nvPr>
            <p:ph type="body" idx="3"/>
          </p:nvPr>
        </p:nvSpPr>
        <p:spPr/>
        <p:txBody>
          <a:bodyPr/>
          <a:lstStyle/>
          <a:p>
            <a:r>
              <a:t>跨语言神经搜索方案的未来展望和发展方向</a:t>
            </a:r>
          </a:p>
        </p:txBody>
      </p:sp>
      <p:sp>
        <p:nvSpPr>
          <p:cNvPr id="6" name="Content Placeholder 5"/>
          <p:cNvSpPr>
            <a:spLocks noGrp="1"/>
          </p:cNvSpPr>
          <p:nvPr>
            <p:ph sz="half" idx="4"/>
          </p:nvPr>
        </p:nvSpPr>
        <p:spPr/>
        <p:txBody>
          <a:bodyPr/>
          <a:lstStyle/>
          <a:p>
            <a:r>
              <a:t>1.随着技术的不断进步和应用场景的不断扩展，跨语言神经搜索方案在未来将有更广阔的发展前景。</a:t>
            </a:r>
          </a:p>
          <a:p>
            <a:r>
              <a:t>2.未来跨语言神经搜索方案将更加注重用户体验和个性化服务，满足用户更加多样化的需求。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相关技术和工作介绍</a:t>
            </a:r>
          </a:p>
        </p:txBody>
      </p:sp>
      <p:sp>
        <p:nvSpPr>
          <p:cNvPr id="3" name="Subtitle 2"/>
          <p:cNvSpPr>
            <a:spLocks noGrp="1"/>
          </p:cNvSpPr>
          <p:nvPr>
            <p:ph type="subTitle" idx="1"/>
          </p:nvPr>
        </p:nvSpPr>
        <p:spPr/>
        <p:txBody>
          <a:bodyPr/>
          <a:lstStyle/>
          <a:p>
            <a:r>
              <a:t>跨语言神经搜索方案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相关技术和工作介绍</a:t>
            </a:r>
          </a:p>
        </p:txBody>
      </p:sp>
      <p:sp>
        <p:nvSpPr>
          <p:cNvPr id="3" name="Text Placeholder 2"/>
          <p:cNvSpPr>
            <a:spLocks noGrp="1"/>
          </p:cNvSpPr>
          <p:nvPr>
            <p:ph type="body" idx="1"/>
          </p:nvPr>
        </p:nvSpPr>
        <p:spPr/>
        <p:txBody>
          <a:bodyPr/>
          <a:lstStyle/>
          <a:p>
            <a:r>
              <a:t>神经网络模型</a:t>
            </a:r>
          </a:p>
        </p:txBody>
      </p:sp>
      <p:sp>
        <p:nvSpPr>
          <p:cNvPr id="4" name="Content Placeholder 3"/>
          <p:cNvSpPr>
            <a:spLocks noGrp="1"/>
          </p:cNvSpPr>
          <p:nvPr>
            <p:ph sz="half" idx="2"/>
          </p:nvPr>
        </p:nvSpPr>
        <p:spPr/>
        <p:txBody>
          <a:bodyPr/>
          <a:lstStyle/>
          <a:p>
            <a:r>
              <a:t>1.神经网络模型是跨语言神经搜索方案的核心技术，通过训练大量语料库，学习语言的特征和规律，实现语言的自动翻译和搜索。</a:t>
            </a:r>
          </a:p>
          <a:p>
            <a:r>
              <a:t>2.目前常用的神经网络模型包括深度神经网络、卷积神经网络和循环神经网络等，不同的模型在处理不同语言和数据类型时具有不同的优势和适用场景。</a:t>
            </a:r>
          </a:p>
          <a:p>
            <a:r>
              <a:t>3.神经网络模型的性能和准确度受到多种因素的影响，包括语料库的质量、模型参数的调整和优化等，需要结合实际情况进行调整和优化。</a:t>
            </a:r>
          </a:p>
          <a:p/>
        </p:txBody>
      </p:sp>
      <p:sp>
        <p:nvSpPr>
          <p:cNvPr id="5" name="Text Placeholder 4"/>
          <p:cNvSpPr>
            <a:spLocks noGrp="1"/>
          </p:cNvSpPr>
          <p:nvPr>
            <p:ph type="body" idx="3"/>
          </p:nvPr>
        </p:nvSpPr>
        <p:spPr/>
        <p:txBody>
          <a:bodyPr/>
          <a:lstStyle/>
          <a:p>
            <a:r>
              <a:t>自然语言处理技术</a:t>
            </a:r>
          </a:p>
        </p:txBody>
      </p:sp>
      <p:sp>
        <p:nvSpPr>
          <p:cNvPr id="6" name="Content Placeholder 5"/>
          <p:cNvSpPr>
            <a:spLocks noGrp="1"/>
          </p:cNvSpPr>
          <p:nvPr>
            <p:ph sz="half" idx="4"/>
          </p:nvPr>
        </p:nvSpPr>
        <p:spPr/>
        <p:txBody>
          <a:bodyPr/>
          <a:lstStyle/>
          <a:p>
            <a:r>
              <a:t>1.自然语言处理技术是跨语言神经搜索方案的基础技术，通过对自然语言文本进行分析和处理，提取文本中的语义信息和特征，为神经搜索提供支持。</a:t>
            </a:r>
          </a:p>
          <a:p>
            <a:r>
              <a:t>2.自然语言处理技术包括文本分词、词性标注、命名实体识别、句法分析等多种技术，需要结合具体的应用场景进行选择和使用。</a:t>
            </a:r>
          </a:p>
          <a:p>
            <a:r>
              <a:t>3.自然语言处理技术的性能和准确度对于跨语言神经搜索方案的实现具有重要意义，需要不断提高技术的准确性和鲁棒性。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相关技术和工作介绍</a:t>
            </a:r>
          </a:p>
        </p:txBody>
      </p:sp>
      <p:sp>
        <p:nvSpPr>
          <p:cNvPr id="3" name="Text Placeholder 2"/>
          <p:cNvSpPr>
            <a:spLocks noGrp="1"/>
          </p:cNvSpPr>
          <p:nvPr>
            <p:ph type="body" idx="1"/>
          </p:nvPr>
        </p:nvSpPr>
        <p:spPr/>
        <p:txBody>
          <a:bodyPr/>
          <a:lstStyle/>
          <a:p>
            <a:r>
              <a:t>搜索算法</a:t>
            </a:r>
          </a:p>
        </p:txBody>
      </p:sp>
      <p:sp>
        <p:nvSpPr>
          <p:cNvPr id="4" name="Content Placeholder 3"/>
          <p:cNvSpPr>
            <a:spLocks noGrp="1"/>
          </p:cNvSpPr>
          <p:nvPr>
            <p:ph sz="half" idx="2"/>
          </p:nvPr>
        </p:nvSpPr>
        <p:spPr/>
        <p:txBody>
          <a:bodyPr/>
          <a:lstStyle/>
          <a:p>
            <a:r>
              <a:t>1.搜索算法是跨语言神经搜索方案的重要组成部分，通过根据用户的查询请求，在大量的数据中进行匹配和排序，找到最符合用户需求的搜索结果。</a:t>
            </a:r>
          </a:p>
          <a:p>
            <a:r>
              <a:t>2.常用的搜索算法包括基于关键词的搜索算法、基于语义的搜索算法和基于深度学习的搜索算法等，需要根据具体的应用场景和数据类型进行选择和使用。</a:t>
            </a:r>
          </a:p>
          <a:p>
            <a:r>
              <a:t>3.搜索算法的性能和效率对于用户体验和搜索结果的质量具有重要影响，需要不断优化算法和提高搜索效率。</a:t>
            </a:r>
          </a:p>
          <a:p/>
        </p:txBody>
      </p:sp>
      <p:sp>
        <p:nvSpPr>
          <p:cNvPr id="5" name="Text Placeholder 4"/>
          <p:cNvSpPr>
            <a:spLocks noGrp="1"/>
          </p:cNvSpPr>
          <p:nvPr>
            <p:ph type="body" idx="3"/>
          </p:nvPr>
        </p:nvSpPr>
        <p:spPr/>
        <p:txBody>
          <a:bodyPr/>
          <a:lstStyle/>
          <a:p>
            <a:r>
              <a:t>语料库技术</a:t>
            </a:r>
          </a:p>
        </p:txBody>
      </p:sp>
      <p:sp>
        <p:nvSpPr>
          <p:cNvPr id="6" name="Content Placeholder 5"/>
          <p:cNvSpPr>
            <a:spLocks noGrp="1"/>
          </p:cNvSpPr>
          <p:nvPr>
            <p:ph sz="half" idx="4"/>
          </p:nvPr>
        </p:nvSpPr>
        <p:spPr/>
        <p:txBody>
          <a:bodyPr/>
          <a:lstStyle/>
          <a:p>
            <a:r>
              <a:t>1.语料库技术是跨语言神经搜索方案的重要支撑技术，通过收集大量的语料数据，为神经网络模型和自然语言处理技术的训练和分析提供支持。</a:t>
            </a:r>
          </a:p>
          <a:p>
            <a:r>
              <a:t>2.语料库的质量、多样性和规模对于跨语言神经搜索方案的性能和准确度具有重要影响，需要不断更新和优化语料库。</a:t>
            </a:r>
          </a:p>
          <a:p>
            <a:r>
              <a:t>3.语料库技术需要与数据挖掘、数据清洗和数据标注等技术相结合，提高语料库的质量和可用性。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相关技术和工作介绍</a:t>
            </a:r>
          </a:p>
        </p:txBody>
      </p:sp>
      <p:sp>
        <p:nvSpPr>
          <p:cNvPr id="3" name="Text Placeholder 2"/>
          <p:cNvSpPr>
            <a:spLocks noGrp="1"/>
          </p:cNvSpPr>
          <p:nvPr>
            <p:ph type="body" idx="1"/>
          </p:nvPr>
        </p:nvSpPr>
        <p:spPr/>
        <p:txBody>
          <a:bodyPr/>
          <a:lstStyle/>
          <a:p>
            <a:r>
              <a:t>云计算技术</a:t>
            </a:r>
          </a:p>
        </p:txBody>
      </p:sp>
      <p:sp>
        <p:nvSpPr>
          <p:cNvPr id="4" name="Content Placeholder 3"/>
          <p:cNvSpPr>
            <a:spLocks noGrp="1"/>
          </p:cNvSpPr>
          <p:nvPr>
            <p:ph sz="half" idx="2"/>
          </p:nvPr>
        </p:nvSpPr>
        <p:spPr/>
        <p:txBody>
          <a:bodyPr/>
          <a:lstStyle/>
          <a:p>
            <a:r>
              <a:t>1.云计算技术为跨语言神经搜索方案提供了强大的计算能力和存储空间，使得大规模的语言处理和搜索成为可能。</a:t>
            </a:r>
          </a:p>
          <a:p>
            <a:r>
              <a:t>2.通过利用云计算技术的并行计算和分布式存储能力，可以大幅度提高跨语言神经搜索方案的性能和效率。</a:t>
            </a:r>
          </a:p>
          <a:p>
            <a:r>
              <a:t>3.云计算技术需要与大数据技术相结合，实现对海量数据的快速处理和分析，提高跨语言神经搜索方案的实用性和可扩展性。</a:t>
            </a:r>
          </a:p>
          <a:p/>
        </p:txBody>
      </p:sp>
      <p:sp>
        <p:nvSpPr>
          <p:cNvPr id="5" name="Text Placeholder 4"/>
          <p:cNvSpPr>
            <a:spLocks noGrp="1"/>
          </p:cNvSpPr>
          <p:nvPr>
            <p:ph type="body" idx="3"/>
          </p:nvPr>
        </p:nvSpPr>
        <p:spPr/>
        <p:txBody>
          <a:bodyPr/>
          <a:lstStyle/>
          <a:p>
            <a:r>
              <a:t>多模态技术</a:t>
            </a:r>
          </a:p>
        </p:txBody>
      </p:sp>
      <p:sp>
        <p:nvSpPr>
          <p:cNvPr id="6" name="Content Placeholder 5"/>
          <p:cNvSpPr>
            <a:spLocks noGrp="1"/>
          </p:cNvSpPr>
          <p:nvPr>
            <p:ph sz="half" idx="4"/>
          </p:nvPr>
        </p:nvSpPr>
        <p:spPr/>
        <p:txBody>
          <a:bodyPr/>
          <a:lstStyle/>
          <a:p>
            <a:r>
              <a:t>1.多模态技术使得跨语言神经搜索方案可以处理多种类型的数据，包括文本、图像、音频和视频等，提高了搜索的多样性和准确性。</a:t>
            </a:r>
          </a:p>
          <a:p>
            <a:r>
              <a:t>2.多模态技术需要结合多种神经网络模型和自然语言处理技术，实现对多种数据的融合和处理。</a:t>
            </a:r>
          </a:p>
          <a:p>
            <a:r>
              <a:t>3.多模态技术可以提高跨语言神经搜索方案的交互性和用户体验，使得用户可以通过多种方式进行搜索和交互。</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系统架构和主要模块</a:t>
            </a:r>
          </a:p>
        </p:txBody>
      </p:sp>
      <p:sp>
        <p:nvSpPr>
          <p:cNvPr id="3" name="Subtitle 2"/>
          <p:cNvSpPr>
            <a:spLocks noGrp="1"/>
          </p:cNvSpPr>
          <p:nvPr>
            <p:ph type="subTitle" idx="1"/>
          </p:nvPr>
        </p:nvSpPr>
        <p:spPr/>
        <p:txBody>
          <a:bodyPr/>
          <a:lstStyle/>
          <a:p>
            <a:r>
              <a:t>跨语言神经搜索方案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系统架构和主要模块</a:t>
            </a:r>
          </a:p>
        </p:txBody>
      </p:sp>
      <p:sp>
        <p:nvSpPr>
          <p:cNvPr id="3" name="Text Placeholder 2"/>
          <p:cNvSpPr>
            <a:spLocks noGrp="1"/>
          </p:cNvSpPr>
          <p:nvPr>
            <p:ph type="body" idx="1"/>
          </p:nvPr>
        </p:nvSpPr>
        <p:spPr/>
        <p:txBody>
          <a:bodyPr/>
          <a:lstStyle/>
          <a:p>
            <a:r>
              <a:t>系统架构概述</a:t>
            </a:r>
          </a:p>
        </p:txBody>
      </p:sp>
      <p:sp>
        <p:nvSpPr>
          <p:cNvPr id="4" name="Content Placeholder 3"/>
          <p:cNvSpPr>
            <a:spLocks noGrp="1"/>
          </p:cNvSpPr>
          <p:nvPr>
            <p:ph sz="half" idx="2"/>
          </p:nvPr>
        </p:nvSpPr>
        <p:spPr/>
        <p:txBody>
          <a:bodyPr/>
          <a:lstStyle/>
          <a:p>
            <a:r>
              <a:t>1.跨语言神经搜索系统采用微服务架构，各个服务模块之间松耦合，方便扩展和维护。</a:t>
            </a:r>
          </a:p>
          <a:p>
            <a:r>
              <a:t>2.系统支持分布式部署，能够应对大规模并发请求，提高搜索效率。</a:t>
            </a:r>
          </a:p>
          <a:p>
            <a:r>
              <a:t>3.利用容器化技术，实现快速部署和动态扩展，满足业务增长需求。</a:t>
            </a:r>
          </a:p>
          <a:p/>
        </p:txBody>
      </p:sp>
      <p:sp>
        <p:nvSpPr>
          <p:cNvPr id="5" name="Text Placeholder 4"/>
          <p:cNvSpPr>
            <a:spLocks noGrp="1"/>
          </p:cNvSpPr>
          <p:nvPr>
            <p:ph type="body" idx="3"/>
          </p:nvPr>
        </p:nvSpPr>
        <p:spPr/>
        <p:txBody>
          <a:bodyPr/>
          <a:lstStyle/>
          <a:p>
            <a:r>
              <a:t>数据预处理模块</a:t>
            </a:r>
          </a:p>
        </p:txBody>
      </p:sp>
      <p:sp>
        <p:nvSpPr>
          <p:cNvPr id="6" name="Content Placeholder 5"/>
          <p:cNvSpPr>
            <a:spLocks noGrp="1"/>
          </p:cNvSpPr>
          <p:nvPr>
            <p:ph sz="half" idx="4"/>
          </p:nvPr>
        </p:nvSpPr>
        <p:spPr/>
        <p:txBody>
          <a:bodyPr/>
          <a:lstStyle/>
          <a:p>
            <a:r>
              <a:t>1.数据预处理模块负责将不同语言的原始数据转化为神经网络模型可处理的格式，为后续搜索提供支持。</a:t>
            </a:r>
          </a:p>
          <a:p>
            <a:r>
              <a:t>2.采用先进的自然语言处理技术，对文本进行分词、编码、向量化等操作，以提取有效的文本特征。</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系统架构和主要模块</a:t>
            </a:r>
          </a:p>
        </p:txBody>
      </p:sp>
      <p:sp>
        <p:nvSpPr>
          <p:cNvPr id="3" name="Text Placeholder 2"/>
          <p:cNvSpPr>
            <a:spLocks noGrp="1"/>
          </p:cNvSpPr>
          <p:nvPr>
            <p:ph type="body" idx="1"/>
          </p:nvPr>
        </p:nvSpPr>
        <p:spPr/>
        <p:txBody>
          <a:bodyPr/>
          <a:lstStyle/>
          <a:p>
            <a:r>
              <a:t>神经网络搜索模型</a:t>
            </a:r>
          </a:p>
        </p:txBody>
      </p:sp>
      <p:sp>
        <p:nvSpPr>
          <p:cNvPr id="4" name="Content Placeholder 3"/>
          <p:cNvSpPr>
            <a:spLocks noGrp="1"/>
          </p:cNvSpPr>
          <p:nvPr>
            <p:ph sz="half" idx="2"/>
          </p:nvPr>
        </p:nvSpPr>
        <p:spPr/>
        <p:txBody>
          <a:bodyPr/>
          <a:lstStyle/>
          <a:p>
            <a:r>
              <a:t>1.神经网络搜索模型是实现跨语言搜索的核心组件，能够处理不同语言的查询请求，并返回相关结果。</a:t>
            </a:r>
          </a:p>
          <a:p>
            <a:r>
              <a:t>2.模型采用深度学习算法进行训练，通过对大量语料库的学习，实现对文本的准确表示和匹配。</a:t>
            </a:r>
          </a:p>
          <a:p/>
        </p:txBody>
      </p:sp>
      <p:sp>
        <p:nvSpPr>
          <p:cNvPr id="5" name="Text Placeholder 4"/>
          <p:cNvSpPr>
            <a:spLocks noGrp="1"/>
          </p:cNvSpPr>
          <p:nvPr>
            <p:ph type="body" idx="3"/>
          </p:nvPr>
        </p:nvSpPr>
        <p:spPr/>
        <p:txBody>
          <a:bodyPr/>
          <a:lstStyle/>
          <a:p>
            <a:r>
              <a:t>索引构建模块</a:t>
            </a:r>
          </a:p>
        </p:txBody>
      </p:sp>
      <p:sp>
        <p:nvSpPr>
          <p:cNvPr id="6" name="Content Placeholder 5"/>
          <p:cNvSpPr>
            <a:spLocks noGrp="1"/>
          </p:cNvSpPr>
          <p:nvPr>
            <p:ph sz="half" idx="4"/>
          </p:nvPr>
        </p:nvSpPr>
        <p:spPr/>
        <p:txBody>
          <a:bodyPr/>
          <a:lstStyle/>
          <a:p>
            <a:r>
              <a:t>1.索引构建模块负责将神经网络搜索模型处理后的结果建立索引，以提高搜索速度和效率。</a:t>
            </a:r>
          </a:p>
          <a:p>
            <a:r>
              <a:t>2.采用高效的索引数据结构，支持快速检索和排序操作，满足实时搜索需求。</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https://d.book118.com/507116052014006035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跨语言神经搜索简介</vt:lpstr>
      <vt:lpstr> 跨语言神经搜索简介</vt:lpstr>
      <vt:lpstr> 跨语言神经搜索简介</vt:lpstr>
      <vt:lpstr> 跨语言神经搜索简介</vt:lpstr>
      <vt:lpstr> 方案背景和需求分析</vt:lpstr>
      <vt:lpstr> 方案背景和需求分析</vt:lpstr>
      <vt:lpstr> 方案背景和需求分析</vt:lpstr>
      <vt:lpstr> 方案背景和需求分析</vt:lpstr>
      <vt:lpstr> 相关技术和工作介绍</vt:lpstr>
      <vt:lpstr> 相关技术和工作介绍</vt:lpstr>
      <vt:lpstr> 相关技术和工作介绍</vt:lpstr>
      <vt:lpstr> 相关技术和工作介绍</vt:lpstr>
      <vt:lpstr> 系统架构和主要模块</vt:lpstr>
      <vt:lpstr> 系统架构和主要模块</vt:lpstr>
      <vt:lpstr> 系统架构和主要模块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2024-09-09T07:55:13.311</cp:lastPrinted>
  <dcterms:created xsi:type="dcterms:W3CDTF">2024-09-08T23:55:13Z</dcterms:created>
  <dcterms:modified xsi:type="dcterms:W3CDTF">2024-09-08T23:55:15Z</dcterms:modified>
</cp:coreProperties>
</file>