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AFB190-45A9-48D9-8999-EA18304F6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CFC68-5BB6-4B86-A223-1550C89FA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6CCB5-51F8-487F-95C6-DC1B0AB2B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15F57C-CB5D-4863-AA63-2C8A9B5A6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19CDC0-379A-47FB-9A01-1F6299E5E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117327-36B9-4648-966E-691D3EA1C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690223-002A-41D7-9541-2031EC8A2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7696D8-6D48-45AE-A527-30025F27D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B3E631-7C59-45C9-A974-B02DB9D38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416DB-431C-4BD4-938A-658413922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7A124-B294-40B7-B099-146D7D5DF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20020123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纪委监委对于提高基层案件质量几点思考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2023-12-26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当前基层案件质量存在的问题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提高基层案件质量的措施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纪委监委在提高基层案件质量中的角色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24094" r="24094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当前基层纪委监委面临的案件质量挑战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随着社会经济的发展和反腐败斗争的深入，基层纪委监委在处理案件时面临更加复杂和多样化的挑战，如新型腐败、跨区域案件等。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纪委监委在提高基层案件质量中的职责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作为党的纪律检查机关和国家的监察机关，纪委监委在提高基层案件质量方面承担着重要职责，需要采取有效措施加强基层办案能力。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提升纪委监委的形象和公信力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提高基层案件质量有助于提升纪委监委的形象和公信力，增强人民群众对纪委监委工作的信任和支持。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维护党的纪律和国家法律的权威性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提高基层案件质量有助于维护党的纪律和国家法律的权威性，确保基层办案工作的公正性和合法性。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增强反腐败斗争的实效性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通过提高基层案件质量，能够更加精准地打击腐败行为，增强反腐败斗争的实效性和震慑力。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提高基层案件质量的意义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当前基层案件质量存在的问题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在基层案件调查中，由于涉及人员众多，关系复杂，导致取证困难，影响案件质量。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调查取证困难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调查手段单一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3667" r="13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调查程序不规范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7333" r="7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基层纪委监委在调查手段上相对单一，缺乏专业性和技术性，导致调查效率低下。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部分基层纪委监委在调查程序上存在不规范现象，如调查期限过长、调查过程缺乏透明度等。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案件调查过程中的问题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在基层案件审查中，由于缺乏统一的审查标准，导致审查结果存在差异。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917" r="109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t="4542" b="45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审查标准不统一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部分基层纪委监委审查人员素质不高，缺乏专业知识和经验，影响审查质量。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审查人员素质不高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部分基层纪委监委在审查程序上存在不透明现象，如缺乏公开听证等环节。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审查程序不透明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案件审查过程中的问题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3681" r="36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案件处理过程中的问题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处理结果不公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在基层案件处理中，由于受到各种因素的影响，部分案件处理结果存在不公现象。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处理程序不规范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部分基层纪委监委在处理程序上存在不规范现象，如处理期限过长、处理过程缺乏透明度等。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处理结果缺乏监督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基层纪委监委处理结果缺乏有效的监督机制，导致处理结果的质量难以保证。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提高基层案件质量的措施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选拔具有丰富经验和专业技能的调查人员，组建专业化的调查团队。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2427" r="1242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建立专业调查团队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利用现代科技手段，如大数据分析、监控系统等，提高调查效率和准确性。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强化调查手段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确保调查过程中的信息不泄露，保护被调查人员的合法权益。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严格保密措施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加强案件调查工作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6" name="AutoShape 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制定详细的审查标准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根据法律法规和相关政策，制定具体的审查标准和操作规程。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11" name="AutoShape 1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强化审查人员培训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定期对审查人员进行培训，提高审查人员的专业素养和业务能力。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6" name="AutoShape 1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建立复核机制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对审查结果进行复核，确保审查结果的准确性和公正性。</a:t>
              </a:r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严格案件审查标准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强化协调配合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加强各部门之间的协调配合，形成工作合力，提高工作效率。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建立信息化管理系统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利用信息化手段，建立案件管理信息系统，实现案件信息的实时更新和处理。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2" name="TextBox 12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简化处理流程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优化案件处理流程，减少不必要的环节，提高处理效率。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>
            <a:alphaModFix/>
          </a:blip>
          <a:srcRect l="3352" r="335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优化案件处理流程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https://d.book118.com/507120020123006053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2024-09-27T13:32:37.782</cp:lastPrinted>
  <dcterms:created xsi:type="dcterms:W3CDTF">2024-09-27T05:32:37Z</dcterms:created>
  <dcterms:modified xsi:type="dcterms:W3CDTF">2024-09-27T05:32:39Z</dcterms:modified>
</cp:coreProperties>
</file>