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8E426-52E7-4170-A16D-D4528188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3C06F-BDEF-4BAD-8B66-1921B38EB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D77E2-F596-47A0-8D17-0FB4F3AC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ABA12-1BC2-49F5-B64D-60464B54A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B8B7FE-66AD-425B-93C9-1A4E462E0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029484-2B5A-4A66-955A-41D5549D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37A2E-D512-4004-B505-F7F73DE1A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E624E-356E-4AC4-AE61-FEAB3AE66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FAA39-FA5B-43D2-BB2B-F69FED50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AF476-1D91-4C34-863D-95153E4D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1792B-AA65-474A-825B-2D5875D5D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002201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人工智能在制造业中的应用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制造业人工智能技术概述
 智能化生产管理与优化
 机器人技术与柔性制造系统
 人工智能与质量控制
 预测性维护与故障诊断
 供应链管理与优化
 人工智能在仓储物流中的应用
 制造业人工智能应用的挑战与展望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制造业人工智能技术概述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人工智能在制造业中的应用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制造业人工智能技术概述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提高生产效率：通过自动化和优化生产流程，减少人工干预，提高生产速度和效率。</a:t>
            </a:r>
          </a:p>
          <a:p>
            <a:r>
              <a:t>2. 降低生产成本：通过对生产过程的优化和控制，减少资源浪费，降低生产成本。</a:t>
            </a:r>
          </a:p>
          <a:p>
            <a:r>
              <a:t>3. 提高产品质量：通过对生产过程的实时监控和检测，减少生产过程中的误差，提高产品质量。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人工智能技术在制造业中的应用领域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智能制造：将人工智能技术应用于制造业生产过程，实现智能化、自动化和网络化生产。</a:t>
            </a:r>
          </a:p>
          <a:p>
            <a:r>
              <a:t>2. 产品设计：将人工智能技术应用于产品设计，优化产品性能，减少生产成本。</a:t>
            </a:r>
          </a:p>
          <a:p>
            <a:r>
              <a:t>3. 质量控制：将人工智能技术应用于产品质量控制，实现自动检测和缺陷识别，提高产品质量。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人工智能技术在制造业中的作用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制造业人工智能技术概述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人工智能技术在制造业中的发展趋势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人工智能技术与制造业的深度融合：人工智能技术将与制造业进一步融合，推动制造业向智能化、数字化转型。</a:t>
            </a:r>
          </a:p>
          <a:p>
            <a:r>
              <a:t>2. 人工智能技术在制造业中的应用范围不断扩大：人工智能技术将在制造业的各个领域得到应用，推动制造业的全面智能化。</a:t>
            </a:r>
          </a:p>
          <a:p>
            <a:r>
              <a:t>3. 人工智能技术在制造业中的应用不断深入：人工智能技术将在制造业的各个环节得到深入应用，推动制造业的整体效率和质量提升。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人工智能技术在制造业中的挑战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数据安全问题：人工智能技术在制造业中的应用会产生大量数据，这些数据如果被泄露或滥用，可能会造成严重的安全隐患。</a:t>
            </a:r>
          </a:p>
          <a:p>
            <a:r>
              <a:t>2. 人工智能技术的人才缺口问题：人工智能技术在制造业中的应用需要大量专业人才，目前我国人工智能人才严重不足，这将严重制约人工智能技术在制造业中的发展。</a:t>
            </a:r>
          </a:p>
          <a:p>
            <a:r>
              <a:t>3. 人工智能技术与制造业的融合问题：人工智能技术与制造业的融合是一个复杂的过程，需要解决技术、管理、文化等方面的诸多问题。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制造业人工智能技术概述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人工智能技术在制造业中的机遇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推动制造业转型升级：人工智能技术将推动制造业转型升级，使制造业向智能化、数字化方向发展。</a:t>
            </a:r>
          </a:p>
          <a:p>
            <a:r>
              <a:t>2. 提高制造业的国际竞争力：人工智能技术将提高制造业的国际竞争力，使我国制造业在全球市场占据领先地位。</a:t>
            </a:r>
          </a:p>
          <a:p>
            <a:r>
              <a:t>3. 创造新的就业机会：人工智能技术将在制造业中创造新的就业机会，为社会带来新的发展机遇。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人工智能技术在制造业中的前景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人工智能技术将在制造业中发挥越来越重要的作用，成为制造业转型升级的核心动力。</a:t>
            </a:r>
          </a:p>
          <a:p>
            <a:r>
              <a:t>2. 人工智能技术将在制造业中催生新的产业和新的商业模式，推动制造业的创新发展。</a:t>
            </a:r>
          </a:p>
          <a:p>
            <a:r>
              <a:t>3. 人工智能技术将在制造业中带来新的就业机会，为社会带来新的发展机遇。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智能化生产管理与优化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人工智能在制造业中的应用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智能化生产管理与优化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智能生产调度与排产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利用人工智能技术，实现生产计划的自动生成和优化，确保生产过程的稳定性和效率。</a:t>
            </a:r>
          </a:p>
          <a:p>
            <a:r>
              <a:t>2. 通过实时数据采集和分析，动态调整生产计划，减少生产过程中的停机时间，提高生产效率。</a:t>
            </a:r>
          </a:p>
          <a:p>
            <a:r>
              <a:t>3. 利用人工智能技术，对生产过程中的异常情况进行预测和预警，及时采取措施阻止生产事故的发生。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智能质量检测与控制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利用人工智能技术，实现产品质量的自动检测和控制，提高产品质量的一致性和可靠性。</a:t>
            </a:r>
          </a:p>
          <a:p>
            <a:r>
              <a:t>2. 通过人工智能技术，对产品质量数据进行分析，识别产品质量的薄弱环节，并制定相应的改进措施。</a:t>
            </a:r>
          </a:p>
          <a:p>
            <a:r>
              <a:t>3. 利用人工智能技术，建立产品质量追溯系统，实现产品质量的全程可追溯，提高产品质量的安全性。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智能化生产管理与优化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智能设备维护与保养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利用人工智能技术，实现设备状态的实时监测和故障诊断，提高设备的运行效率和使用寿命。</a:t>
            </a:r>
          </a:p>
          <a:p>
            <a:r>
              <a:t>2. 通过人工智能技术，对设备维护数据进行分析，识别设备故障的规律和原因，制定设备维护计划，提高设备维护的效率和准确性。</a:t>
            </a:r>
          </a:p>
          <a:p>
            <a:r>
              <a:t>3. 利用人工智能技术，建立设备维护知识库，为设备维护人员提供故障诊断和维修指导，提高设备维护的质量和效率。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智能能源管理与优化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利用人工智能技术，实现能源消耗的实时监测和分析，识别能源消耗的浪费和改进点，制定能源管理计划，提高能源利用效率。</a:t>
            </a:r>
          </a:p>
          <a:p>
            <a:r>
              <a:t>2. 通过人工智能技术，对能源数据进行分析，识别能源消耗的规律和原因，建立能源消耗模型，为能源管理提供数据支持。</a:t>
            </a:r>
          </a:p>
          <a:p>
            <a:r>
              <a:t>3. 利用人工智能技术，建立能源管理系统，实现能源消耗的自动控制和优化，提高能源管理的效率和准确性。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智能化生产管理与优化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智能供应链管理与协同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利用人工智能技术，实现供应链的实时监测和分析，识别供应链的瓶颈和改进点，制定供应链管理计划，提高供应链的效率和鲁棒性。</a:t>
            </a:r>
          </a:p>
          <a:p>
            <a:r>
              <a:t>2. 通过人工智能技术，对供应链数据进行分析，识别供应链的规律和原因，建立供应链管理模型，为供应链管理提供数据支持。</a:t>
            </a:r>
          </a:p>
          <a:p>
            <a:r>
              <a:t>3. 利用人工智能技术，建立供应链管理系统，实现供应链的自动控制和优化，提高供应链管理的效率和准确性。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智能制造人才培养与发展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利用人工智能技术，为制造业人才提供个性化和智能化的培训，提高制造业人才的技能水平和职业素养。</a:t>
            </a:r>
          </a:p>
          <a:p>
            <a:r>
              <a:t>2. 通过人工智能技术，建立制造业人才培养平台，为制造业企业提供人才培养和管理服务，提高制造业企业的核心竞争力。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机器人技术与柔性制造系统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人工智能在制造业中的应用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机器人技术与柔性制造系统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机器人技术与柔性制造系统：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机器人在制造业中的应用推动了柔性制造系统的完善。柔性制造系统具备可编程性、可重构性、可扩展性，能够适应生产过程中的变化和需求波动。</a:t>
            </a:r>
          </a:p>
          <a:p>
            <a:r>
              <a:t>2. 机器人的采用提高了柔性制造系统的生产效率和产品质量。机器人的自动化操作减少了人为失误，确保了产品质量的一致性和稳定性。</a:t>
            </a:r>
          </a:p>
          <a:p>
            <a:r>
              <a:t>3. 机器人与柔性制造系统的结合实现了生产过程的自动化和智能化。机器人能够执行复杂的任务，与柔性制造系统协同工作，完成生产过程的各个环节，提高生产效率和灵活性。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柔性制造系统关键技术：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柔性制造系统的关键技术主要包括：机器人技术、计算机集成制造技术、人工智能技术、传感器技术、网络技术等。这些技术为柔性制造系统提供了技术基础和实现手段。</a:t>
            </a:r>
          </a:p>
          <a:p>
            <a:r>
              <a:t>2. 机器人技术是柔性制造系统的重要组成部分，机器人作为柔性制造系统的主机，负责完成各类生产操作任务，其精度、速度、定位能力等指标直接影响着柔性制造系统的性能。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人工智能与质量控制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人工智能在制造业中的应用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人工智能与质量控制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人工智能驱动的质量检测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利用人工智能技术，实现产品的自动检测和质量分类，提高生产效率和质量控制的准确性。</a:t>
            </a:r>
          </a:p>
          <a:p>
            <a:r>
              <a:t>2. 通过图像识别、机器视觉等技术，对产品进行外观检测，发现生产过程中出现的缺陷。</a:t>
            </a:r>
          </a:p>
          <a:p>
            <a:r>
              <a:t>3. 利用自然语言处理技术，分析生产日志、质量报告等文本信息，发现潜在的质量问题。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人工智能质量预测与预警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利用人工智能技术，对产品质量数据进行分析，建立质量预测模型，预测产品质量合格率。</a:t>
            </a:r>
          </a:p>
          <a:p>
            <a:r>
              <a:t>2. 通过对生产过程数据进行分析，发现生产过程中的异常情况，并及时发出预警信息，避免质量问题的发生。</a:t>
            </a:r>
          </a:p>
          <a:p>
            <a:r>
              <a:t>3. 对质量数据进行建模分析，预测未来产品质量趋势，为质量管理决策提供依据。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人工智能与质量控制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人工智能智能化质量管理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利用人工智能技术，建立智能质量管理系统，实现质量管理流程的自动化和智能化。</a:t>
            </a:r>
          </a:p>
          <a:p>
            <a:r>
              <a:t>2. 通过大数据分析技术，分析产品质量数据，发现质量问题背后的深层次原因。</a:t>
            </a:r>
          </a:p>
          <a:p>
            <a:r>
              <a:t>3. 利用机器学习技术，优化质量管理流程，提高质量管理的效率和效果。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人工智能质量追溯与溯源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利用人工智能技术，建立产品质量追溯系统，实现产品质量信息的追溯和溯源。</a:t>
            </a:r>
          </a:p>
          <a:p>
            <a:r>
              <a:t>2. 通过区块链技术，确保产品质量信息的安全和可靠，防止信息篡改和伪造。</a:t>
            </a:r>
          </a:p>
          <a:p>
            <a:r>
              <a:t>3. 利用大数据分析技术，分析产品质量追溯数据，发现产品质量问题的规律和趋势。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https://d.book118.com/507120022013006041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制造业人工智能技术概述</vt:lpstr>
      <vt:lpstr> 制造业人工智能技术概述</vt:lpstr>
      <vt:lpstr> 制造业人工智能技术概述</vt:lpstr>
      <vt:lpstr> 制造业人工智能技术概述</vt:lpstr>
      <vt:lpstr> 智能化生产管理与优化</vt:lpstr>
      <vt:lpstr>#. 智能化生产管理与优化</vt:lpstr>
      <vt:lpstr>#. 智能化生产管理与优化</vt:lpstr>
      <vt:lpstr>#. 智能化生产管理与优化</vt:lpstr>
      <vt:lpstr> 机器人技术与柔性制造系统</vt:lpstr>
      <vt:lpstr>#. 机器人技术与柔性制造系统</vt:lpstr>
      <vt:lpstr> 人工智能与质量控制</vt:lpstr>
      <vt:lpstr> 人工智能与质量控制</vt:lpstr>
      <vt:lpstr> 人工智能与质量控制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2024-09-13T17:52:06.415</cp:lastPrinted>
  <dcterms:created xsi:type="dcterms:W3CDTF">2024-09-13T09:52:06Z</dcterms:created>
  <dcterms:modified xsi:type="dcterms:W3CDTF">2024-09-13T09:52:08Z</dcterms:modified>
</cp:coreProperties>
</file>