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F4C01-FB80-4C41-835C-1C9E48DF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5B122-4148-4F3D-BB16-EA468C0B3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F44B2-9A37-4487-8E14-37C701ED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8214B-4B6A-42A4-AC99-818056650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41E7E-52FB-4953-8D41-6D34F42C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6EE50-5513-4605-89F3-BE787101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0C563E-58BB-4887-8EF5-E9B7A996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7A196-9F48-4C93-9967-0798378B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8B2F2-C38A-412A-B36F-BE95A705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5391F-E630-4857-A5B5-B83A75A4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03812-5831-4F7A-A90D-6343EC67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1043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奋勇争先做表率的演讲稿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奋勇争先的内涵与意义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如何成为奋勇争先的表率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奋勇争先的实践案例与启示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如何在工作和生活中践行奋勇争先精神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一种积极向上、敢于拼搏、追求卓越的精神状态。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奋勇争先的精神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以身作则、树立榜样，发挥先锋模范作用。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做表率的重要性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竞争激烈，需要敢于挑战、不断进取的精神。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激发听众的奋斗精神，鼓励大家勇于争先、做表率。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具备丰富的实践经验和专业知识，对奋勇争先做表率有深刻理解。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激情洋溢、富有感染力，能够与听众产生共鸣。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1" r="27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演讲者自我介绍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奋勇争先的内涵与意义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面对困难与挑战，敢于迎难而上，不畏惧、不退缩。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勇往直前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在各个领域追求卓越，不断挑战自我，实现个人价值。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善于发现问题、分析问题、解决问题，以创新思维推动事业发展。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奋勇争先的定义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奋勇争先的精神是推动社会进步的重要动力，能够激发人们的创造力和创新力。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583" b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在民族复兴的道路上，需要奋勇争先的精神来支撑和引领。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民族复兴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奋勇争先的精神是个人成长的重要支撑，能够帮助人们突破自我、实现价值。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奋勇争先的重要性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勇于承担责任，不推诿、不逃避，为团队和社会贡献自己的力量。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担当精神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不怕困难、不怕挫折，坚持不懈地追求目标，实现自己的梦想。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奋斗精神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敢于尝试新事物、新思路，以创新思维推动事业发展，不断超越自我。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奋勇争先的价值观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如何成为奋勇争先的表率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树立正确的奋斗目标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立足本职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根据自身条件，制定符合实际的长期和短期目标。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志存高远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保持对事业的热情和信念，追求更高的成就。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持之以恒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为目标付出持续的努力，不因困难而轻易放弃。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尊老爱幼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关爱弱势群体，传递正能量，促进社会和谐。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言行一致，遵守承诺，树立良好的个人形象。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勇于担当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在关键时刻挺身而出，承担责任，发挥表率作用。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375" b="1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208" r="22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培养良好的道德品质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https://d.book118.com/507121043043006025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2024-08-29T18:11:51.649</cp:lastPrinted>
  <dcterms:created xsi:type="dcterms:W3CDTF">2024-08-29T10:11:51Z</dcterms:created>
  <dcterms:modified xsi:type="dcterms:W3CDTF">2024-08-29T10:11:53Z</dcterms:modified>
</cp:coreProperties>
</file>