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95B2AF7-0AD0-455C-930C-ABEBC62FAD6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7A7DEA1-51C6-4467-A28B-E9D8D8F30AC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250ACC2-3B64-4C3B-8F55-20E062EED15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5AE93D3-E9E2-49FF-87F8-C8C9A1D4D96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F258E61-B218-4AF1-8C5B-0BE1D472B54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E895290-B254-423D-A7FE-5EEACFB0000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153311A-EA06-4D0F-BF4E-96EE4B0CCFE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1C17A82-7650-4CD1-9819-B27B979A62C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BA702F0-F448-4D10-AED9-30E0DFE2E43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07A39FF-20D0-43B9-8DFF-BAA3AEBBC14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F235329-71D9-44BC-80EB-E08CC996C9E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pn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0712112512100605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30368" y="1042578"/>
            <a:ext cx="8896350" cy="22860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7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中国特色新军事变革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9667170" y="522284"/>
            <a:ext cx="1884104" cy="672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BIG DATA EMPOWERS TO CREATE A NEW</a:t>
            </a:r>
          </a:p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ERA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9555294" y="499678"/>
            <a:ext cx="1851660" cy="114584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60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TextBox 4"/>
          <p:cNvSpPr txBox="1"/>
          <p:nvPr/>
        </p:nvSpPr>
        <p:spPr>
          <a:xfrm>
            <a:off x="8526405" y="1699382"/>
            <a:ext cx="28594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584630" y="797198"/>
            <a:ext cx="6724952" cy="5263604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中国特色新军事变革概述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新军事变革的核心概念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新军事变革的挑战与应对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新军事变革的实现路径和实践成果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新军事变革的发展趋势和未来展望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9555294" y="499678"/>
            <a:ext cx="1851660" cy="114584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60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TextBox 4"/>
          <p:cNvSpPr txBox="1"/>
          <p:nvPr/>
        </p:nvSpPr>
        <p:spPr>
          <a:xfrm>
            <a:off x="8526405" y="1699382"/>
            <a:ext cx="28594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584630" y="797198"/>
            <a:ext cx="6724952" cy="5263604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中国特色新军事变革的战略思考与实践探索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结语：推动中国特色新军事变革不断向前发展。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667170" y="522284"/>
            <a:ext cx="1884104" cy="672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BIG DATA EMPOWERS TO CREATE A NEW</a:t>
            </a:r>
          </a:p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ERA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393306" y="1882902"/>
            <a:ext cx="7405389" cy="1138956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5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393306" y="2707767"/>
            <a:ext cx="8641080" cy="2703483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ts val="375"/>
              </a:spcBef>
            </a:pPr>
            <a:r>
              <a:rPr lang="en-US" sz="40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中国特色新军事变革概述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6667" r="16667"/>
          <a:stretch>
            <a:fillRect/>
          </a:stretch>
        </p:blipFill>
        <p:spPr>
          <a:xfrm>
            <a:off x="939482" y="1415327"/>
            <a:ext cx="4843296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中国特色新军事变革是指中国人民解放军在信息化时代，为适应国家安全战略需求，提高军队战斗力而进行的一场全面、深刻的军事变革。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中国特色新军事变革强调信息化、体系化、智能化等发展方向，注重提高军队联合作战能力、全域作战能力和新质作战能力，同时保持人民军队的性质、宗旨和本色。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特点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定义与特点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2638" b="2638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2638" b="2638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2638" b="2638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历史与发展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历史背景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中国特色新军事变革是在世界新军事变革的大背景下展开的，同时结合中国国情和军情，具有鲜明的中国特色。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发展阶段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中国特色新军事变革经历了酝酿准备、启动实施和深入推进等阶段，目前已经取得了显著成效。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未来趋势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未来，中国特色新军事变革将继续向纵深发展，推动军队全面建设迈上新台阶，为维护国家主权、安全和发展利益提供坚强保障。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667170" y="522284"/>
            <a:ext cx="1884104" cy="672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BIG DATA EMPOWERS TO CREATE A NEW</a:t>
            </a:r>
          </a:p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ERA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393306" y="1882902"/>
            <a:ext cx="7405389" cy="1138956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5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393306" y="2707767"/>
            <a:ext cx="8641080" cy="2703483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ts val="375"/>
              </a:spcBef>
            </a:pPr>
            <a:r>
              <a:rPr lang="en-US" sz="40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新军事变革的核心概念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信息化战争是指以信息技术为主导，以信息化武器装备为战争工具的战争形态。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信息化战争的概念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信息化战争的特点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708" r="16708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信息化战争的趋势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信息化战争具有信息主导、体系对抗、网络中心、智能较量、精确打击、整体联动等特点。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随着信息技术的不断发展和应用，信息化战争将呈现出智能化、网络化、虚拟化等趋势。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信息化战争的特点与趋势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629637" y="143487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764381" y="156961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 flipH="1">
            <a:off x="3948703" y="2073002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5" name="TextBox 5"/>
          <p:cNvSpPr txBox="1"/>
          <p:nvPr/>
        </p:nvSpPr>
        <p:spPr>
          <a:xfrm>
            <a:off x="4406789" y="122051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新型作战力量的概念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406789" y="176915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新型作战力量是指具有信息化、智能化、网络化等特征的作战力量，包括网络战、电子战、心理战、特种作战等。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-545608" y="2453663"/>
            <a:ext cx="3870955" cy="387095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-344549" y="2654723"/>
            <a:ext cx="3468836" cy="3468836"/>
          </a:xfrm>
          <a:prstGeom prst="ellipse">
            <a:avLst/>
          </a:prstGeom>
        </p:spPr>
      </p:pic>
      <p:sp>
        <p:nvSpPr>
          <p:cNvPr id="9" name="AutoShape 9"/>
          <p:cNvSpPr/>
          <p:nvPr/>
        </p:nvSpPr>
        <p:spPr>
          <a:xfrm>
            <a:off x="3629637" y="3155196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764381" y="3289940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 flipH="1">
            <a:off x="3948703" y="3793327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2" name="TextBox 12"/>
          <p:cNvSpPr txBox="1"/>
          <p:nvPr/>
        </p:nvSpPr>
        <p:spPr>
          <a:xfrm>
            <a:off x="4406789" y="2940841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新型作战力量的运用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406789" y="3489481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新型作战力量在战争中发挥着越来越重要的作用，如网络攻击、电子干扰、心理诱导等。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3629637" y="487552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3764381" y="501026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 flipH="1">
            <a:off x="3948703" y="5513651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7" name="TextBox 17"/>
          <p:cNvSpPr txBox="1"/>
          <p:nvPr/>
        </p:nvSpPr>
        <p:spPr>
          <a:xfrm>
            <a:off x="4406789" y="466116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新型作战力量的实践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4406789" y="520980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近年来，各国军队纷纷加强新型作战力量的建设和实践，如美国网络司令部、俄罗斯电子战部队等。同时，一些国家还积极探索将人工智能、大数据等新技术应用于新型作战力量中，提高作战效能。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新型作战力量的运用与实践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667170" y="522284"/>
            <a:ext cx="1884104" cy="672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BIG DATA EMPOWERS TO CREATE A NEW</a:t>
            </a:r>
          </a:p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ERA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393306" y="1882902"/>
            <a:ext cx="7405389" cy="1138956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5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393306" y="2707767"/>
            <a:ext cx="8641080" cy="2703483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ts val="375"/>
              </a:spcBef>
            </a:pPr>
            <a:r>
              <a:rPr lang="en-US" sz="40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新军事变革的挑战与应对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周边安全环境复杂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我国周边安全环境总体稳定，但各种不稳定因素依然存在，周边安全形势呈现复杂多变的特征。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非传统安全威胁上升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恐怖主义、网络安全、生物安全等非传统安全威胁日益凸显，对国家安全和社会稳定造成严重影响。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国际战略格局调整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世界多极化、经济全球化、社会信息化、文化多样化深入发展，国际力量对比发生新的变化，和平与发展仍然是时代主题。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23458" r="23458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安全形势的新变化和新挑战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https://d.book118.com/507121125121006050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7F7F7"/>
      </a:dk1>
      <a:lt1>
        <a:srgbClr val="000000"/>
      </a:lt1>
      <a:dk2>
        <a:srgbClr val="FFFFFF"/>
      </a:dk2>
      <a:lt2>
        <a:srgbClr val="000000"/>
      </a:lt2>
      <a:accent1>
        <a:srgbClr val="8C8C8C"/>
      </a:accent1>
      <a:accent2>
        <a:srgbClr val="A8A8A8"/>
      </a:accent2>
      <a:accent3>
        <a:srgbClr val="7B7B7B"/>
      </a:accent3>
      <a:accent4>
        <a:srgbClr val="515151"/>
      </a:accent4>
      <a:accent5>
        <a:srgbClr val="60727F"/>
      </a:accent5>
      <a:accent6>
        <a:srgbClr val="444444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64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7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2024-09-23T05:55:25.786</cp:lastPrinted>
  <dcterms:created xsi:type="dcterms:W3CDTF">2024-09-22T21:55:25Z</dcterms:created>
  <dcterms:modified xsi:type="dcterms:W3CDTF">2024-09-22T21:55:27Z</dcterms:modified>
</cp:coreProperties>
</file>