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185F8-19EF-416B-A891-C762751D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4F9B0-44E5-4FCE-8DEE-D3C956D9D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C1683-3AB1-46D1-867A-4309163A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0A455-FB16-418E-AE72-982413B7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ED93DC-3E69-4FC1-B6FD-74F0E3B8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BFFF9-CB49-41C5-811D-F7BC3978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6931D-3244-4595-996F-A29F3094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63379-4607-40B6-BAC9-F025B317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48475-BE89-430A-ADE9-A6D7B50D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3C602-C464-430A-810C-58B01835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A1A87-C4A2-45F2-A1F5-107C2D5B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202010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320201" y="2459279"/>
            <a:ext cx="7560944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溶解乙炔气瓶充装培训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771731"/>
            <a:ext cx="7252969" cy="3270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5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乙炔气瓶概述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乙炔气瓶充装前的准备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乙炔气瓶的充装操作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乙炔气瓶的安全管理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461772" y="771731"/>
            <a:ext cx="8472169" cy="3223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3601329" indent="-205911" algn="l" rtl="0" eaLnBrk="0">
              <a:lnSpc>
                <a:spcPct val="115000"/>
              </a:lnSpc>
              <a:spcBef>
                <a:spcPts val="721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乙炔气瓶充装的危险源辨识与风 </a:t>
            </a:r>
            <a:r>
              <a:rPr sz="2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险控</a:t>
            </a:r>
            <a:r>
              <a:rPr sz="24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500"/>
          </a:p>
          <a:p>
            <a:pPr algn="l" rtl="0" eaLnBrk="0">
              <a:lnSpc>
                <a:spcPct val="13355"/>
              </a:lnSpc>
            </a:pPr>
            <a:endParaRPr lang="Arial" altLang="Arial" sz="100"/>
          </a:p>
          <a:p>
            <a:pPr marL="3585784" indent="-190366" algn="l" rtl="0" eaLnBrk="0">
              <a:lnSpc>
                <a:spcPct val="115000"/>
              </a:lnSpc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乙炔气瓶充装的法规标准与合规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性要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3805300" y="2007466"/>
            <a:ext cx="4589779" cy="1807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92690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溶解乙炔气瓶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9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乙炔气瓶的定义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" name="textbox 30"/>
          <p:cNvSpPr/>
          <p:nvPr/>
        </p:nvSpPr>
        <p:spPr>
          <a:xfrm>
            <a:off x="6803808" y="5482444"/>
            <a:ext cx="459676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6"/>
              </a:lnSpc>
            </a:pPr>
            <a:endParaRPr lang="Arial" altLang="Arial" sz="100"/>
          </a:p>
          <a:p>
            <a:pPr marL="13614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压力、容积、材料等不同标准进行分类，如高压乙炔瓶、低压乙</a:t>
            </a:r>
            <a:endParaRPr lang="Microsoft YaHei" altLang="Microsoft YaHei" sz="1200"/>
          </a:p>
          <a:p>
            <a:pPr marL="12700" algn="l" rtl="0" eaLnBrk="0">
              <a:lnSpc>
                <a:spcPts val="2158"/>
              </a:lnSpc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炔瓶；钢质乙炔瓶、铝合金乙炔瓶</a:t>
            </a: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1" name="textbox 31"/>
          <p:cNvSpPr/>
          <p:nvPr/>
        </p:nvSpPr>
        <p:spPr>
          <a:xfrm>
            <a:off x="774274" y="5483511"/>
            <a:ext cx="4594225" cy="449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35"/>
              </a:lnSpc>
            </a:pPr>
            <a:endParaRPr lang="Arial" altLang="Arial" sz="100"/>
          </a:p>
          <a:p>
            <a:pPr marL="13157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专门用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于盛装乙炔气体的压力容器，具有特定的设计、制造和使用标</a:t>
            </a:r>
            <a:endParaRPr lang="Microsoft YaHei" altLang="Microsoft YaHei" sz="1200"/>
          </a:p>
          <a:p>
            <a:pPr marL="12700" algn="l" rtl="0" eaLnBrk="0">
              <a:lnSpc>
                <a:spcPts val="2147"/>
              </a:lnSpc>
            </a:pPr>
            <a:r>
              <a:rPr sz="10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r>
              <a:rPr sz="10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000"/>
          </a:p>
        </p:txBody>
      </p:sp>
      <p:sp>
        <p:nvSpPr>
          <p:cNvPr id="32" name="textbox 32"/>
          <p:cNvSpPr/>
          <p:nvPr/>
        </p:nvSpPr>
        <p:spPr>
          <a:xfrm>
            <a:off x="1754387" y="1797933"/>
            <a:ext cx="1214755" cy="1144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400"/>
              </a:lnSpc>
            </a:pPr>
            <a:endParaRPr lang="Arial" altLang="Arial" sz="100"/>
          </a:p>
          <a:p>
            <a:pPr marL="22732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4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乙炔气瓶定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33" name="textbox 33"/>
          <p:cNvSpPr/>
          <p:nvPr/>
        </p:nvSpPr>
        <p:spPr>
          <a:xfrm>
            <a:off x="7673794" y="1800168"/>
            <a:ext cx="1214755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2"/>
              </a:lnSpc>
            </a:pPr>
            <a:endParaRPr lang="Arial" altLang="Arial" sz="100"/>
          </a:p>
          <a:p>
            <a:pPr marL="22732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4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乙炔气瓶分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</p:txBody>
      </p:sp>
      <p:sp>
        <p:nvSpPr>
          <p:cNvPr id="34" name="path"/>
          <p:cNvSpPr/>
          <p:nvPr/>
        </p:nvSpPr>
        <p:spPr>
          <a:xfrm>
            <a:off x="818956" y="1448942"/>
            <a:ext cx="634795" cy="1685051"/>
          </a:xfrm>
          <a:custGeom>
            <a:rect l="0" t="0" r="0" b="0"/>
            <a:pathLst>
              <a:path w="999" h="2653">
                <a:moveTo>
                  <a:pt x="225" y="862"/>
                </a:moveTo>
                <a:cubicBezTo>
                  <a:pt x="225" y="851"/>
                  <a:pt x="234" y="843"/>
                  <a:pt x="245" y="843"/>
                </a:cubicBezTo>
                <a:lnTo>
                  <a:pt x="245" y="843"/>
                </a:lnTo>
                <a:lnTo>
                  <a:pt x="753" y="843"/>
                </a:lnTo>
                <a:lnTo>
                  <a:pt x="753" y="843"/>
                </a:lnTo>
                <a:lnTo>
                  <a:pt x="753" y="843"/>
                </a:lnTo>
                <a:cubicBezTo>
                  <a:pt x="764" y="843"/>
                  <a:pt x="772" y="851"/>
                  <a:pt x="772" y="862"/>
                </a:cubicBezTo>
                <a:lnTo>
                  <a:pt x="772" y="862"/>
                </a:lnTo>
                <a:cubicBezTo>
                  <a:pt x="772" y="862"/>
                  <a:pt x="772" y="862"/>
                  <a:pt x="772" y="862"/>
                </a:cubicBezTo>
                <a:lnTo>
                  <a:pt x="772" y="862"/>
                </a:lnTo>
                <a:lnTo>
                  <a:pt x="772" y="1420"/>
                </a:lnTo>
                <a:lnTo>
                  <a:pt x="772" y="1420"/>
                </a:lnTo>
                <a:lnTo>
                  <a:pt x="772" y="1420"/>
                </a:lnTo>
                <a:cubicBezTo>
                  <a:pt x="772" y="1431"/>
                  <a:pt x="764" y="1439"/>
                  <a:pt x="753" y="1439"/>
                </a:cubicBezTo>
                <a:lnTo>
                  <a:pt x="753" y="1439"/>
                </a:lnTo>
                <a:lnTo>
                  <a:pt x="245" y="1439"/>
                </a:lnTo>
                <a:lnTo>
                  <a:pt x="245" y="1439"/>
                </a:lnTo>
                <a:lnTo>
                  <a:pt x="245" y="1439"/>
                </a:lnTo>
                <a:cubicBezTo>
                  <a:pt x="234" y="1439"/>
                  <a:pt x="225" y="1431"/>
                  <a:pt x="225" y="1420"/>
                </a:cubicBezTo>
                <a:lnTo>
                  <a:pt x="225" y="862"/>
                </a:lnTo>
                <a:close/>
              </a:path>
              <a:path w="999" h="2653">
                <a:moveTo>
                  <a:pt x="103" y="745"/>
                </a:moveTo>
                <a:cubicBezTo>
                  <a:pt x="108" y="702"/>
                  <a:pt x="147" y="672"/>
                  <a:pt x="190" y="678"/>
                </a:cubicBez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cubicBezTo>
                  <a:pt x="232" y="684"/>
                  <a:pt x="262" y="723"/>
                  <a:pt x="256" y="765"/>
                </a:cubicBezTo>
                <a:lnTo>
                  <a:pt x="256" y="765"/>
                </a:lnTo>
                <a:cubicBezTo>
                  <a:pt x="256" y="765"/>
                  <a:pt x="256" y="765"/>
                  <a:pt x="256" y="765"/>
                </a:cubicBezTo>
                <a:lnTo>
                  <a:pt x="256" y="765"/>
                </a:lnTo>
                <a:lnTo>
                  <a:pt x="163" y="1461"/>
                </a:lnTo>
                <a:lnTo>
                  <a:pt x="163" y="1461"/>
                </a:lnTo>
                <a:lnTo>
                  <a:pt x="163" y="1461"/>
                </a:lnTo>
                <a:cubicBezTo>
                  <a:pt x="158" y="1503"/>
                  <a:pt x="119" y="1533"/>
                  <a:pt x="76" y="1527"/>
                </a:cubicBez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cubicBezTo>
                  <a:pt x="34" y="1521"/>
                  <a:pt x="4" y="1482"/>
                  <a:pt x="10" y="1440"/>
                </a:cubicBezTo>
                <a:lnTo>
                  <a:pt x="103" y="745"/>
                </a:lnTo>
                <a:close/>
              </a:path>
              <a:path w="999" h="2653">
                <a:moveTo>
                  <a:pt x="895" y="745"/>
                </a:moveTo>
                <a:cubicBezTo>
                  <a:pt x="889" y="702"/>
                  <a:pt x="850" y="672"/>
                  <a:pt x="808" y="678"/>
                </a:cubicBez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cubicBezTo>
                  <a:pt x="765" y="684"/>
                  <a:pt x="736" y="723"/>
                  <a:pt x="741" y="765"/>
                </a:cubicBezTo>
                <a:lnTo>
                  <a:pt x="741" y="765"/>
                </a:lnTo>
                <a:cubicBezTo>
                  <a:pt x="741" y="765"/>
                  <a:pt x="741" y="765"/>
                  <a:pt x="741" y="765"/>
                </a:cubicBezTo>
                <a:lnTo>
                  <a:pt x="741" y="765"/>
                </a:lnTo>
                <a:lnTo>
                  <a:pt x="835" y="1468"/>
                </a:lnTo>
                <a:lnTo>
                  <a:pt x="835" y="1468"/>
                </a:lnTo>
                <a:lnTo>
                  <a:pt x="835" y="1468"/>
                </a:lnTo>
                <a:cubicBezTo>
                  <a:pt x="841" y="1511"/>
                  <a:pt x="880" y="1541"/>
                  <a:pt x="922" y="1535"/>
                </a:cubicBez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cubicBezTo>
                  <a:pt x="965" y="1529"/>
                  <a:pt x="995" y="1490"/>
                  <a:pt x="989" y="1448"/>
                </a:cubicBezTo>
                <a:lnTo>
                  <a:pt x="895" y="745"/>
                </a:lnTo>
                <a:close/>
              </a:path>
              <a:path w="999" h="2653">
                <a:moveTo>
                  <a:pt x="770" y="1402"/>
                </a:moveTo>
                <a:cubicBezTo>
                  <a:pt x="766" y="1334"/>
                  <a:pt x="709" y="1281"/>
                  <a:pt x="641" y="1284"/>
                </a:cubicBez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cubicBezTo>
                  <a:pt x="573" y="1288"/>
                  <a:pt x="520" y="1345"/>
                  <a:pt x="523" y="1413"/>
                </a:cubicBezTo>
                <a:lnTo>
                  <a:pt x="523" y="1413"/>
                </a:lnTo>
                <a:cubicBezTo>
                  <a:pt x="523" y="1413"/>
                  <a:pt x="523" y="1413"/>
                  <a:pt x="523" y="1413"/>
                </a:cubicBezTo>
                <a:lnTo>
                  <a:pt x="523" y="1413"/>
                </a:lnTo>
                <a:lnTo>
                  <a:pt x="576" y="2530"/>
                </a:lnTo>
                <a:lnTo>
                  <a:pt x="576" y="2530"/>
                </a:lnTo>
                <a:lnTo>
                  <a:pt x="576" y="2530"/>
                </a:lnTo>
                <a:cubicBezTo>
                  <a:pt x="579" y="2598"/>
                  <a:pt x="637" y="2651"/>
                  <a:pt x="705" y="2647"/>
                </a:cubicBez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cubicBezTo>
                  <a:pt x="773" y="2644"/>
                  <a:pt x="826" y="2586"/>
                  <a:pt x="823" y="2518"/>
                </a:cubicBezTo>
                <a:lnTo>
                  <a:pt x="770" y="1402"/>
                </a:lnTo>
                <a:close/>
              </a:path>
              <a:path w="999" h="2653">
                <a:moveTo>
                  <a:pt x="222" y="1402"/>
                </a:moveTo>
                <a:cubicBezTo>
                  <a:pt x="225" y="1334"/>
                  <a:pt x="283" y="1281"/>
                  <a:pt x="351" y="1284"/>
                </a:cubicBez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cubicBezTo>
                  <a:pt x="419" y="1288"/>
                  <a:pt x="472" y="1345"/>
                  <a:pt x="468" y="1413"/>
                </a:cubicBezTo>
                <a:lnTo>
                  <a:pt x="468" y="1413"/>
                </a:lnTo>
                <a:cubicBezTo>
                  <a:pt x="468" y="1413"/>
                  <a:pt x="468" y="1413"/>
                  <a:pt x="468" y="1413"/>
                </a:cubicBezTo>
                <a:lnTo>
                  <a:pt x="468" y="1413"/>
                </a:lnTo>
                <a:lnTo>
                  <a:pt x="416" y="2530"/>
                </a:lnTo>
                <a:lnTo>
                  <a:pt x="416" y="2530"/>
                </a:lnTo>
                <a:lnTo>
                  <a:pt x="416" y="2530"/>
                </a:lnTo>
                <a:cubicBezTo>
                  <a:pt x="412" y="2598"/>
                  <a:pt x="355" y="2651"/>
                  <a:pt x="286" y="2647"/>
                </a:cubicBez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cubicBezTo>
                  <a:pt x="218" y="2644"/>
                  <a:pt x="166" y="2586"/>
                  <a:pt x="169" y="2518"/>
                </a:cubicBezTo>
                <a:lnTo>
                  <a:pt x="222" y="1402"/>
                </a:lnTo>
                <a:close/>
              </a:path>
              <a:path w="999" h="2653">
                <a:moveTo>
                  <a:pt x="432" y="12"/>
                </a:moveTo>
                <a:cubicBezTo>
                  <a:pt x="486" y="0"/>
                  <a:pt x="550" y="6"/>
                  <a:pt x="601" y="36"/>
                </a:cubicBezTo>
                <a:lnTo>
                  <a:pt x="601" y="36"/>
                </a:lnTo>
                <a:cubicBezTo>
                  <a:pt x="647" y="66"/>
                  <a:pt x="674" y="120"/>
                  <a:pt x="671" y="175"/>
                </a:cubicBezTo>
                <a:lnTo>
                  <a:pt x="671" y="175"/>
                </a:lnTo>
                <a:cubicBezTo>
                  <a:pt x="668" y="211"/>
                  <a:pt x="677" y="247"/>
                  <a:pt x="674" y="283"/>
                </a:cubicBezTo>
                <a:lnTo>
                  <a:pt x="674" y="283"/>
                </a:lnTo>
                <a:cubicBezTo>
                  <a:pt x="662" y="320"/>
                  <a:pt x="635" y="347"/>
                  <a:pt x="620" y="380"/>
                </a:cubicBezTo>
                <a:lnTo>
                  <a:pt x="620" y="380"/>
                </a:lnTo>
                <a:cubicBezTo>
                  <a:pt x="598" y="428"/>
                  <a:pt x="556" y="474"/>
                  <a:pt x="499" y="474"/>
                </a:cubicBezTo>
                <a:lnTo>
                  <a:pt x="499" y="474"/>
                </a:lnTo>
                <a:cubicBezTo>
                  <a:pt x="438" y="480"/>
                  <a:pt x="390" y="431"/>
                  <a:pt x="365" y="380"/>
                </a:cubicBezTo>
                <a:lnTo>
                  <a:pt x="365" y="380"/>
                </a:lnTo>
                <a:cubicBezTo>
                  <a:pt x="350" y="347"/>
                  <a:pt x="323" y="317"/>
                  <a:pt x="311" y="283"/>
                </a:cubicBezTo>
                <a:lnTo>
                  <a:pt x="311" y="283"/>
                </a:lnTo>
                <a:cubicBezTo>
                  <a:pt x="311" y="235"/>
                  <a:pt x="308" y="187"/>
                  <a:pt x="317" y="138"/>
                </a:cubicBezTo>
                <a:lnTo>
                  <a:pt x="317" y="138"/>
                </a:lnTo>
                <a:cubicBezTo>
                  <a:pt x="329" y="81"/>
                  <a:pt x="371" y="27"/>
                  <a:pt x="432" y="12"/>
                </a:cubicBezTo>
                <a:moveTo>
                  <a:pt x="365" y="241"/>
                </a:moveTo>
                <a:cubicBezTo>
                  <a:pt x="374" y="302"/>
                  <a:pt x="390" y="365"/>
                  <a:pt x="432" y="410"/>
                </a:cubicBezTo>
                <a:lnTo>
                  <a:pt x="432" y="410"/>
                </a:lnTo>
                <a:cubicBezTo>
                  <a:pt x="459" y="438"/>
                  <a:pt x="508" y="447"/>
                  <a:pt x="541" y="422"/>
                </a:cubicBezTo>
                <a:lnTo>
                  <a:pt x="541" y="422"/>
                </a:lnTo>
                <a:cubicBezTo>
                  <a:pt x="601" y="374"/>
                  <a:pt x="614" y="293"/>
                  <a:pt x="623" y="220"/>
                </a:cubicBezTo>
                <a:lnTo>
                  <a:pt x="623" y="220"/>
                </a:lnTo>
                <a:cubicBezTo>
                  <a:pt x="595" y="205"/>
                  <a:pt x="568" y="187"/>
                  <a:pt x="547" y="163"/>
                </a:cubicBezTo>
                <a:lnTo>
                  <a:pt x="547" y="163"/>
                </a:lnTo>
                <a:cubicBezTo>
                  <a:pt x="496" y="208"/>
                  <a:pt x="432" y="235"/>
                  <a:pt x="365" y="241"/>
                </a:cubicBezTo>
              </a:path>
              <a:path w="999" h="2653">
                <a:moveTo>
                  <a:pt x="242" y="498"/>
                </a:moveTo>
                <a:cubicBezTo>
                  <a:pt x="281" y="474"/>
                  <a:pt x="323" y="465"/>
                  <a:pt x="366" y="447"/>
                </a:cubicBezTo>
                <a:lnTo>
                  <a:pt x="366" y="447"/>
                </a:lnTo>
                <a:cubicBezTo>
                  <a:pt x="372" y="456"/>
                  <a:pt x="378" y="471"/>
                  <a:pt x="384" y="477"/>
                </a:cubicBezTo>
                <a:lnTo>
                  <a:pt x="384" y="477"/>
                </a:lnTo>
                <a:cubicBezTo>
                  <a:pt x="375" y="483"/>
                  <a:pt x="362" y="492"/>
                  <a:pt x="356" y="495"/>
                </a:cubicBezTo>
                <a:lnTo>
                  <a:pt x="356" y="495"/>
                </a:lnTo>
                <a:cubicBezTo>
                  <a:pt x="390" y="609"/>
                  <a:pt x="426" y="724"/>
                  <a:pt x="456" y="839"/>
                </a:cubicBezTo>
                <a:lnTo>
                  <a:pt x="456" y="839"/>
                </a:lnTo>
                <a:cubicBezTo>
                  <a:pt x="462" y="763"/>
                  <a:pt x="468" y="688"/>
                  <a:pt x="471" y="612"/>
                </a:cubicBezTo>
                <a:lnTo>
                  <a:pt x="471" y="612"/>
                </a:lnTo>
                <a:cubicBezTo>
                  <a:pt x="486" y="609"/>
                  <a:pt x="502" y="609"/>
                  <a:pt x="517" y="609"/>
                </a:cubicBezTo>
                <a:lnTo>
                  <a:pt x="517" y="609"/>
                </a:lnTo>
                <a:cubicBezTo>
                  <a:pt x="517" y="688"/>
                  <a:pt x="523" y="763"/>
                  <a:pt x="529" y="839"/>
                </a:cubicBezTo>
                <a:lnTo>
                  <a:pt x="529" y="839"/>
                </a:lnTo>
                <a:cubicBezTo>
                  <a:pt x="562" y="724"/>
                  <a:pt x="601" y="609"/>
                  <a:pt x="632" y="495"/>
                </a:cubicBezTo>
                <a:lnTo>
                  <a:pt x="632" y="495"/>
                </a:lnTo>
                <a:cubicBezTo>
                  <a:pt x="601" y="489"/>
                  <a:pt x="607" y="468"/>
                  <a:pt x="616" y="450"/>
                </a:cubicBezTo>
                <a:lnTo>
                  <a:pt x="616" y="450"/>
                </a:lnTo>
                <a:cubicBezTo>
                  <a:pt x="689" y="468"/>
                  <a:pt x="762" y="495"/>
                  <a:pt x="810" y="552"/>
                </a:cubicBezTo>
                <a:lnTo>
                  <a:pt x="810" y="552"/>
                </a:lnTo>
                <a:cubicBezTo>
                  <a:pt x="870" y="615"/>
                  <a:pt x="898" y="706"/>
                  <a:pt x="888" y="790"/>
                </a:cubicBezTo>
                <a:lnTo>
                  <a:pt x="888" y="790"/>
                </a:lnTo>
                <a:cubicBezTo>
                  <a:pt x="861" y="839"/>
                  <a:pt x="801" y="845"/>
                  <a:pt x="752" y="848"/>
                </a:cubicBezTo>
                <a:lnTo>
                  <a:pt x="752" y="848"/>
                </a:lnTo>
                <a:cubicBezTo>
                  <a:pt x="665" y="902"/>
                  <a:pt x="562" y="914"/>
                  <a:pt x="462" y="911"/>
                </a:cubicBezTo>
                <a:lnTo>
                  <a:pt x="462" y="911"/>
                </a:lnTo>
                <a:cubicBezTo>
                  <a:pt x="384" y="908"/>
                  <a:pt x="302" y="896"/>
                  <a:pt x="239" y="848"/>
                </a:cubicBezTo>
                <a:lnTo>
                  <a:pt x="239" y="848"/>
                </a:lnTo>
                <a:cubicBezTo>
                  <a:pt x="184" y="845"/>
                  <a:pt x="115" y="839"/>
                  <a:pt x="96" y="778"/>
                </a:cubicBezTo>
                <a:lnTo>
                  <a:pt x="96" y="778"/>
                </a:lnTo>
                <a:cubicBezTo>
                  <a:pt x="87" y="667"/>
                  <a:pt x="145" y="555"/>
                  <a:pt x="242" y="498"/>
                </a:cubicBezTo>
                <a:moveTo>
                  <a:pt x="592" y="769"/>
                </a:moveTo>
                <a:cubicBezTo>
                  <a:pt x="595" y="775"/>
                  <a:pt x="598" y="781"/>
                  <a:pt x="601" y="787"/>
                </a:cubicBezTo>
                <a:lnTo>
                  <a:pt x="601" y="787"/>
                </a:lnTo>
                <a:cubicBezTo>
                  <a:pt x="638" y="790"/>
                  <a:pt x="674" y="784"/>
                  <a:pt x="707" y="775"/>
                </a:cubicBezTo>
                <a:lnTo>
                  <a:pt x="707" y="775"/>
                </a:lnTo>
                <a:cubicBezTo>
                  <a:pt x="722" y="772"/>
                  <a:pt x="728" y="760"/>
                  <a:pt x="731" y="748"/>
                </a:cubicBezTo>
                <a:lnTo>
                  <a:pt x="731" y="748"/>
                </a:lnTo>
                <a:cubicBezTo>
                  <a:pt x="686" y="763"/>
                  <a:pt x="638" y="769"/>
                  <a:pt x="592" y="76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path"/>
          <p:cNvSpPr/>
          <p:nvPr/>
        </p:nvSpPr>
        <p:spPr>
          <a:xfrm>
            <a:off x="6807704" y="1465862"/>
            <a:ext cx="607745" cy="1671275"/>
          </a:xfrm>
          <a:custGeom>
            <a:rect l="0" t="0" r="0" b="0"/>
            <a:pathLst>
              <a:path w="957" h="2631">
                <a:moveTo>
                  <a:pt x="212" y="835"/>
                </a:moveTo>
                <a:cubicBezTo>
                  <a:pt x="212" y="824"/>
                  <a:pt x="220" y="816"/>
                  <a:pt x="230" y="816"/>
                </a:cubicBezTo>
                <a:lnTo>
                  <a:pt x="230" y="816"/>
                </a:lnTo>
                <a:lnTo>
                  <a:pt x="723" y="816"/>
                </a:lnTo>
                <a:lnTo>
                  <a:pt x="723" y="816"/>
                </a:lnTo>
                <a:lnTo>
                  <a:pt x="723" y="816"/>
                </a:lnTo>
                <a:cubicBezTo>
                  <a:pt x="733" y="816"/>
                  <a:pt x="741" y="824"/>
                  <a:pt x="741" y="835"/>
                </a:cubicBezTo>
                <a:lnTo>
                  <a:pt x="741" y="835"/>
                </a:lnTo>
                <a:cubicBezTo>
                  <a:pt x="741" y="835"/>
                  <a:pt x="741" y="835"/>
                  <a:pt x="741" y="835"/>
                </a:cubicBezTo>
                <a:lnTo>
                  <a:pt x="741" y="835"/>
                </a:lnTo>
                <a:lnTo>
                  <a:pt x="741" y="1394"/>
                </a:lnTo>
                <a:lnTo>
                  <a:pt x="741" y="1394"/>
                </a:lnTo>
                <a:lnTo>
                  <a:pt x="741" y="1394"/>
                </a:lnTo>
                <a:cubicBezTo>
                  <a:pt x="741" y="1404"/>
                  <a:pt x="733" y="1413"/>
                  <a:pt x="723" y="1413"/>
                </a:cubicBezTo>
                <a:lnTo>
                  <a:pt x="723" y="1413"/>
                </a:lnTo>
                <a:lnTo>
                  <a:pt x="230" y="1413"/>
                </a:lnTo>
                <a:lnTo>
                  <a:pt x="230" y="1413"/>
                </a:lnTo>
                <a:lnTo>
                  <a:pt x="230" y="1413"/>
                </a:lnTo>
                <a:cubicBezTo>
                  <a:pt x="220" y="1413"/>
                  <a:pt x="212" y="1404"/>
                  <a:pt x="212" y="1394"/>
                </a:cubicBezTo>
                <a:lnTo>
                  <a:pt x="212" y="835"/>
                </a:lnTo>
                <a:close/>
              </a:path>
              <a:path w="957" h="2631">
                <a:moveTo>
                  <a:pt x="103" y="718"/>
                </a:moveTo>
                <a:cubicBezTo>
                  <a:pt x="108" y="676"/>
                  <a:pt x="147" y="646"/>
                  <a:pt x="190" y="651"/>
                </a:cubicBez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cubicBezTo>
                  <a:pt x="232" y="657"/>
                  <a:pt x="262" y="696"/>
                  <a:pt x="256" y="739"/>
                </a:cubicBezTo>
                <a:lnTo>
                  <a:pt x="256" y="739"/>
                </a:lnTo>
                <a:cubicBezTo>
                  <a:pt x="256" y="739"/>
                  <a:pt x="256" y="739"/>
                  <a:pt x="256" y="739"/>
                </a:cubicBezTo>
                <a:lnTo>
                  <a:pt x="256" y="739"/>
                </a:lnTo>
                <a:lnTo>
                  <a:pt x="163" y="1434"/>
                </a:lnTo>
                <a:lnTo>
                  <a:pt x="163" y="1434"/>
                </a:lnTo>
                <a:lnTo>
                  <a:pt x="163" y="1434"/>
                </a:lnTo>
                <a:cubicBezTo>
                  <a:pt x="158" y="1476"/>
                  <a:pt x="119" y="1506"/>
                  <a:pt x="76" y="1500"/>
                </a:cubicBezTo>
                <a:lnTo>
                  <a:pt x="76" y="1500"/>
                </a:lnTo>
                <a:lnTo>
                  <a:pt x="76" y="1500"/>
                </a:lnTo>
                <a:lnTo>
                  <a:pt x="76" y="1500"/>
                </a:lnTo>
                <a:cubicBezTo>
                  <a:pt x="34" y="1495"/>
                  <a:pt x="4" y="1456"/>
                  <a:pt x="10" y="1413"/>
                </a:cubicBezTo>
                <a:lnTo>
                  <a:pt x="103" y="718"/>
                </a:lnTo>
                <a:close/>
              </a:path>
              <a:path w="957" h="2631">
                <a:moveTo>
                  <a:pt x="852" y="718"/>
                </a:moveTo>
                <a:cubicBezTo>
                  <a:pt x="847" y="676"/>
                  <a:pt x="808" y="646"/>
                  <a:pt x="765" y="652"/>
                </a:cubicBez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cubicBezTo>
                  <a:pt x="723" y="657"/>
                  <a:pt x="693" y="696"/>
                  <a:pt x="699" y="739"/>
                </a:cubicBezTo>
                <a:lnTo>
                  <a:pt x="699" y="739"/>
                </a:lnTo>
                <a:cubicBezTo>
                  <a:pt x="699" y="739"/>
                  <a:pt x="699" y="739"/>
                  <a:pt x="699" y="739"/>
                </a:cubicBezTo>
                <a:lnTo>
                  <a:pt x="699" y="739"/>
                </a:lnTo>
                <a:lnTo>
                  <a:pt x="793" y="1442"/>
                </a:lnTo>
                <a:lnTo>
                  <a:pt x="793" y="1442"/>
                </a:lnTo>
                <a:lnTo>
                  <a:pt x="793" y="1442"/>
                </a:lnTo>
                <a:cubicBezTo>
                  <a:pt x="798" y="1484"/>
                  <a:pt x="837" y="1514"/>
                  <a:pt x="880" y="1508"/>
                </a:cubicBezTo>
                <a:lnTo>
                  <a:pt x="880" y="1508"/>
                </a:lnTo>
                <a:lnTo>
                  <a:pt x="880" y="1508"/>
                </a:lnTo>
                <a:lnTo>
                  <a:pt x="880" y="1508"/>
                </a:lnTo>
                <a:cubicBezTo>
                  <a:pt x="922" y="1503"/>
                  <a:pt x="952" y="1464"/>
                  <a:pt x="946" y="1421"/>
                </a:cubicBezTo>
                <a:lnTo>
                  <a:pt x="852" y="718"/>
                </a:lnTo>
                <a:close/>
              </a:path>
              <a:path w="957" h="2631">
                <a:moveTo>
                  <a:pt x="684" y="461"/>
                </a:moveTo>
                <a:cubicBezTo>
                  <a:pt x="681" y="333"/>
                  <a:pt x="704" y="184"/>
                  <a:pt x="621" y="73"/>
                </a:cubicBezTo>
                <a:lnTo>
                  <a:pt x="621" y="73"/>
                </a:lnTo>
                <a:cubicBezTo>
                  <a:pt x="547" y="-26"/>
                  <a:pt x="369" y="-3"/>
                  <a:pt x="315" y="107"/>
                </a:cubicBezTo>
                <a:lnTo>
                  <a:pt x="315" y="107"/>
                </a:lnTo>
                <a:cubicBezTo>
                  <a:pt x="260" y="219"/>
                  <a:pt x="275" y="344"/>
                  <a:pt x="275" y="464"/>
                </a:cubicBezTo>
                <a:lnTo>
                  <a:pt x="275" y="464"/>
                </a:lnTo>
                <a:cubicBezTo>
                  <a:pt x="166" y="516"/>
                  <a:pt x="94" y="633"/>
                  <a:pt x="106" y="756"/>
                </a:cubicBezTo>
                <a:lnTo>
                  <a:pt x="106" y="756"/>
                </a:lnTo>
                <a:cubicBezTo>
                  <a:pt x="106" y="756"/>
                  <a:pt x="106" y="756"/>
                  <a:pt x="108" y="759"/>
                </a:cubicBezTo>
                <a:lnTo>
                  <a:pt x="108" y="759"/>
                </a:lnTo>
                <a:cubicBezTo>
                  <a:pt x="131" y="807"/>
                  <a:pt x="189" y="810"/>
                  <a:pt x="235" y="816"/>
                </a:cubicBezTo>
                <a:lnTo>
                  <a:pt x="235" y="816"/>
                </a:lnTo>
                <a:cubicBezTo>
                  <a:pt x="275" y="836"/>
                  <a:pt x="312" y="859"/>
                  <a:pt x="355" y="865"/>
                </a:cubicBezTo>
                <a:lnTo>
                  <a:pt x="355" y="865"/>
                </a:lnTo>
                <a:cubicBezTo>
                  <a:pt x="475" y="887"/>
                  <a:pt x="610" y="885"/>
                  <a:pt x="719" y="819"/>
                </a:cubicBezTo>
                <a:lnTo>
                  <a:pt x="719" y="819"/>
                </a:lnTo>
                <a:cubicBezTo>
                  <a:pt x="765" y="807"/>
                  <a:pt x="833" y="813"/>
                  <a:pt x="853" y="759"/>
                </a:cubicBezTo>
                <a:lnTo>
                  <a:pt x="853" y="759"/>
                </a:lnTo>
                <a:cubicBezTo>
                  <a:pt x="873" y="636"/>
                  <a:pt x="793" y="516"/>
                  <a:pt x="684" y="461"/>
                </a:cubicBezTo>
                <a:moveTo>
                  <a:pt x="607" y="464"/>
                </a:moveTo>
                <a:cubicBezTo>
                  <a:pt x="621" y="496"/>
                  <a:pt x="638" y="527"/>
                  <a:pt x="656" y="562"/>
                </a:cubicBezTo>
                <a:lnTo>
                  <a:pt x="656" y="562"/>
                </a:lnTo>
                <a:cubicBezTo>
                  <a:pt x="618" y="562"/>
                  <a:pt x="581" y="564"/>
                  <a:pt x="544" y="562"/>
                </a:cubicBezTo>
                <a:lnTo>
                  <a:pt x="544" y="562"/>
                </a:lnTo>
                <a:cubicBezTo>
                  <a:pt x="564" y="530"/>
                  <a:pt x="584" y="499"/>
                  <a:pt x="607" y="464"/>
                </a:cubicBezTo>
                <a:moveTo>
                  <a:pt x="481" y="599"/>
                </a:moveTo>
                <a:cubicBezTo>
                  <a:pt x="461" y="553"/>
                  <a:pt x="404" y="470"/>
                  <a:pt x="404" y="470"/>
                </a:cubicBezTo>
                <a:lnTo>
                  <a:pt x="404" y="470"/>
                </a:lnTo>
                <a:cubicBezTo>
                  <a:pt x="404" y="470"/>
                  <a:pt x="401" y="447"/>
                  <a:pt x="398" y="436"/>
                </a:cubicBezTo>
                <a:lnTo>
                  <a:pt x="398" y="436"/>
                </a:lnTo>
                <a:cubicBezTo>
                  <a:pt x="429" y="450"/>
                  <a:pt x="464" y="467"/>
                  <a:pt x="498" y="461"/>
                </a:cubicBezTo>
                <a:lnTo>
                  <a:pt x="498" y="461"/>
                </a:lnTo>
                <a:cubicBezTo>
                  <a:pt x="524" y="459"/>
                  <a:pt x="544" y="441"/>
                  <a:pt x="567" y="430"/>
                </a:cubicBezTo>
                <a:lnTo>
                  <a:pt x="567" y="430"/>
                </a:lnTo>
                <a:cubicBezTo>
                  <a:pt x="567" y="436"/>
                  <a:pt x="567" y="444"/>
                  <a:pt x="567" y="450"/>
                </a:cubicBezTo>
                <a:lnTo>
                  <a:pt x="567" y="450"/>
                </a:lnTo>
                <a:cubicBezTo>
                  <a:pt x="547" y="504"/>
                  <a:pt x="504" y="544"/>
                  <a:pt x="481" y="599"/>
                </a:cubicBezTo>
                <a:moveTo>
                  <a:pt x="641" y="233"/>
                </a:moveTo>
                <a:cubicBezTo>
                  <a:pt x="667" y="264"/>
                  <a:pt x="644" y="301"/>
                  <a:pt x="624" y="327"/>
                </a:cubicBezTo>
                <a:lnTo>
                  <a:pt x="624" y="327"/>
                </a:lnTo>
                <a:cubicBezTo>
                  <a:pt x="627" y="307"/>
                  <a:pt x="636" y="264"/>
                  <a:pt x="636" y="264"/>
                </a:cubicBezTo>
                <a:lnTo>
                  <a:pt x="636" y="264"/>
                </a:lnTo>
                <a:lnTo>
                  <a:pt x="641" y="233"/>
                </a:lnTo>
                <a:close/>
                <a:moveTo>
                  <a:pt x="530" y="167"/>
                </a:moveTo>
                <a:cubicBezTo>
                  <a:pt x="544" y="193"/>
                  <a:pt x="567" y="216"/>
                  <a:pt x="590" y="233"/>
                </a:cubicBezTo>
                <a:lnTo>
                  <a:pt x="590" y="233"/>
                </a:lnTo>
                <a:cubicBezTo>
                  <a:pt x="598" y="239"/>
                  <a:pt x="610" y="244"/>
                  <a:pt x="610" y="244"/>
                </a:cubicBezTo>
                <a:lnTo>
                  <a:pt x="610" y="244"/>
                </a:lnTo>
                <a:cubicBezTo>
                  <a:pt x="601" y="261"/>
                  <a:pt x="601" y="261"/>
                  <a:pt x="601" y="261"/>
                </a:cubicBezTo>
                <a:lnTo>
                  <a:pt x="601" y="261"/>
                </a:lnTo>
                <a:cubicBezTo>
                  <a:pt x="601" y="261"/>
                  <a:pt x="575" y="367"/>
                  <a:pt x="532" y="404"/>
                </a:cubicBezTo>
                <a:lnTo>
                  <a:pt x="532" y="404"/>
                </a:lnTo>
                <a:cubicBezTo>
                  <a:pt x="507" y="430"/>
                  <a:pt x="455" y="436"/>
                  <a:pt x="429" y="404"/>
                </a:cubicBezTo>
                <a:lnTo>
                  <a:pt x="429" y="404"/>
                </a:lnTo>
                <a:cubicBezTo>
                  <a:pt x="386" y="364"/>
                  <a:pt x="369" y="307"/>
                  <a:pt x="361" y="253"/>
                </a:cubicBezTo>
                <a:lnTo>
                  <a:pt x="361" y="253"/>
                </a:lnTo>
                <a:cubicBezTo>
                  <a:pt x="426" y="244"/>
                  <a:pt x="487" y="213"/>
                  <a:pt x="530" y="167"/>
                </a:cubicBezTo>
                <a:moveTo>
                  <a:pt x="335" y="327"/>
                </a:moveTo>
                <a:cubicBezTo>
                  <a:pt x="318" y="301"/>
                  <a:pt x="306" y="273"/>
                  <a:pt x="306" y="244"/>
                </a:cubicBezTo>
                <a:lnTo>
                  <a:pt x="306" y="244"/>
                </a:lnTo>
                <a:cubicBezTo>
                  <a:pt x="341" y="256"/>
                  <a:pt x="329" y="299"/>
                  <a:pt x="335" y="327"/>
                </a:cubicBezTo>
                <a:moveTo>
                  <a:pt x="312" y="562"/>
                </a:moveTo>
                <a:cubicBezTo>
                  <a:pt x="312" y="562"/>
                  <a:pt x="329" y="504"/>
                  <a:pt x="358" y="464"/>
                </a:cubicBezTo>
                <a:lnTo>
                  <a:pt x="358" y="464"/>
                </a:lnTo>
                <a:cubicBezTo>
                  <a:pt x="381" y="504"/>
                  <a:pt x="381" y="504"/>
                  <a:pt x="381" y="504"/>
                </a:cubicBezTo>
                <a:lnTo>
                  <a:pt x="381" y="504"/>
                </a:lnTo>
                <a:cubicBezTo>
                  <a:pt x="381" y="504"/>
                  <a:pt x="406" y="542"/>
                  <a:pt x="418" y="562"/>
                </a:cubicBezTo>
                <a:lnTo>
                  <a:pt x="418" y="562"/>
                </a:lnTo>
                <a:cubicBezTo>
                  <a:pt x="384" y="564"/>
                  <a:pt x="312" y="562"/>
                  <a:pt x="312" y="562"/>
                </a:cubicBezTo>
                <a:moveTo>
                  <a:pt x="461" y="842"/>
                </a:moveTo>
                <a:cubicBezTo>
                  <a:pt x="461" y="842"/>
                  <a:pt x="392" y="682"/>
                  <a:pt x="363" y="599"/>
                </a:cubicBezTo>
                <a:lnTo>
                  <a:pt x="363" y="599"/>
                </a:lnTo>
                <a:cubicBezTo>
                  <a:pt x="389" y="599"/>
                  <a:pt x="415" y="602"/>
                  <a:pt x="441" y="602"/>
                </a:cubicBezTo>
                <a:lnTo>
                  <a:pt x="441" y="602"/>
                </a:lnTo>
                <a:cubicBezTo>
                  <a:pt x="455" y="636"/>
                  <a:pt x="467" y="673"/>
                  <a:pt x="481" y="707"/>
                </a:cubicBezTo>
                <a:lnTo>
                  <a:pt x="481" y="707"/>
                </a:lnTo>
                <a:cubicBezTo>
                  <a:pt x="495" y="673"/>
                  <a:pt x="510" y="636"/>
                  <a:pt x="521" y="602"/>
                </a:cubicBezTo>
                <a:lnTo>
                  <a:pt x="521" y="602"/>
                </a:lnTo>
                <a:cubicBezTo>
                  <a:pt x="547" y="602"/>
                  <a:pt x="573" y="599"/>
                  <a:pt x="598" y="599"/>
                </a:cubicBezTo>
                <a:lnTo>
                  <a:pt x="598" y="599"/>
                </a:lnTo>
                <a:cubicBezTo>
                  <a:pt x="570" y="676"/>
                  <a:pt x="504" y="842"/>
                  <a:pt x="504" y="842"/>
                </a:cubicBezTo>
                <a:lnTo>
                  <a:pt x="504" y="842"/>
                </a:lnTo>
                <a:lnTo>
                  <a:pt x="461" y="842"/>
                </a:lnTo>
                <a:close/>
                <a:moveTo>
                  <a:pt x="710" y="742"/>
                </a:moveTo>
                <a:cubicBezTo>
                  <a:pt x="670" y="753"/>
                  <a:pt x="627" y="759"/>
                  <a:pt x="584" y="759"/>
                </a:cubicBezTo>
                <a:lnTo>
                  <a:pt x="584" y="759"/>
                </a:lnTo>
                <a:cubicBezTo>
                  <a:pt x="584" y="753"/>
                  <a:pt x="590" y="744"/>
                  <a:pt x="593" y="742"/>
                </a:cubicBezTo>
                <a:lnTo>
                  <a:pt x="593" y="742"/>
                </a:lnTo>
                <a:cubicBezTo>
                  <a:pt x="633" y="739"/>
                  <a:pt x="676" y="739"/>
                  <a:pt x="713" y="719"/>
                </a:cubicBezTo>
                <a:lnTo>
                  <a:pt x="713" y="719"/>
                </a:lnTo>
                <a:cubicBezTo>
                  <a:pt x="713" y="724"/>
                  <a:pt x="713" y="736"/>
                  <a:pt x="710" y="742"/>
                </a:cubicBezTo>
              </a:path>
              <a:path w="957" h="2631">
                <a:moveTo>
                  <a:pt x="740" y="1380"/>
                </a:moveTo>
                <a:cubicBezTo>
                  <a:pt x="737" y="1312"/>
                  <a:pt x="679" y="1259"/>
                  <a:pt x="611" y="1263"/>
                </a:cubicBez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cubicBezTo>
                  <a:pt x="543" y="1266"/>
                  <a:pt x="491" y="1324"/>
                  <a:pt x="494" y="1392"/>
                </a:cubicBezTo>
                <a:lnTo>
                  <a:pt x="494" y="1392"/>
                </a:lnTo>
                <a:cubicBezTo>
                  <a:pt x="494" y="1392"/>
                  <a:pt x="494" y="1392"/>
                  <a:pt x="494" y="1392"/>
                </a:cubicBezTo>
                <a:lnTo>
                  <a:pt x="494" y="1392"/>
                </a:lnTo>
                <a:lnTo>
                  <a:pt x="547" y="2508"/>
                </a:lnTo>
                <a:lnTo>
                  <a:pt x="547" y="2508"/>
                </a:lnTo>
                <a:lnTo>
                  <a:pt x="547" y="2508"/>
                </a:lnTo>
                <a:cubicBezTo>
                  <a:pt x="550" y="2576"/>
                  <a:pt x="608" y="2629"/>
                  <a:pt x="676" y="2626"/>
                </a:cubicBez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cubicBezTo>
                  <a:pt x="744" y="2622"/>
                  <a:pt x="797" y="2565"/>
                  <a:pt x="793" y="2497"/>
                </a:cubicBezTo>
                <a:lnTo>
                  <a:pt x="740" y="1380"/>
                </a:lnTo>
                <a:close/>
              </a:path>
              <a:path w="957" h="2631">
                <a:moveTo>
                  <a:pt x="207" y="1380"/>
                </a:moveTo>
                <a:cubicBezTo>
                  <a:pt x="210" y="1312"/>
                  <a:pt x="268" y="1259"/>
                  <a:pt x="336" y="1263"/>
                </a:cubicBez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cubicBezTo>
                  <a:pt x="404" y="1266"/>
                  <a:pt x="457" y="1324"/>
                  <a:pt x="453" y="1392"/>
                </a:cubicBezTo>
                <a:lnTo>
                  <a:pt x="453" y="1392"/>
                </a:lnTo>
                <a:cubicBezTo>
                  <a:pt x="453" y="1392"/>
                  <a:pt x="453" y="1392"/>
                  <a:pt x="453" y="1392"/>
                </a:cubicBezTo>
                <a:lnTo>
                  <a:pt x="453" y="1392"/>
                </a:lnTo>
                <a:lnTo>
                  <a:pt x="401" y="2508"/>
                </a:lnTo>
                <a:lnTo>
                  <a:pt x="401" y="2508"/>
                </a:lnTo>
                <a:lnTo>
                  <a:pt x="401" y="2508"/>
                </a:lnTo>
                <a:cubicBezTo>
                  <a:pt x="397" y="2576"/>
                  <a:pt x="340" y="2629"/>
                  <a:pt x="271" y="2626"/>
                </a:cubicBez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cubicBezTo>
                  <a:pt x="203" y="2622"/>
                  <a:pt x="151" y="2565"/>
                  <a:pt x="154" y="2497"/>
                </a:cubicBezTo>
                <a:lnTo>
                  <a:pt x="207" y="138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path"/>
          <p:cNvSpPr/>
          <p:nvPr/>
        </p:nvSpPr>
        <p:spPr>
          <a:xfrm>
            <a:off x="4533808" y="4424552"/>
            <a:ext cx="279887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path"/>
          <p:cNvSpPr/>
          <p:nvPr/>
        </p:nvSpPr>
        <p:spPr>
          <a:xfrm>
            <a:off x="4533808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path"/>
          <p:cNvSpPr/>
          <p:nvPr/>
        </p:nvSpPr>
        <p:spPr>
          <a:xfrm>
            <a:off x="4995676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path"/>
          <p:cNvSpPr/>
          <p:nvPr/>
        </p:nvSpPr>
        <p:spPr>
          <a:xfrm>
            <a:off x="1762605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path"/>
          <p:cNvSpPr/>
          <p:nvPr/>
        </p:nvSpPr>
        <p:spPr>
          <a:xfrm>
            <a:off x="1762606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path"/>
          <p:cNvSpPr/>
          <p:nvPr/>
        </p:nvSpPr>
        <p:spPr>
          <a:xfrm>
            <a:off x="3610075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path"/>
          <p:cNvSpPr/>
          <p:nvPr/>
        </p:nvSpPr>
        <p:spPr>
          <a:xfrm>
            <a:off x="3148208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path"/>
          <p:cNvSpPr/>
          <p:nvPr/>
        </p:nvSpPr>
        <p:spPr>
          <a:xfrm>
            <a:off x="3610074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4071942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path"/>
          <p:cNvSpPr/>
          <p:nvPr/>
        </p:nvSpPr>
        <p:spPr>
          <a:xfrm>
            <a:off x="4995676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path"/>
          <p:cNvSpPr/>
          <p:nvPr/>
        </p:nvSpPr>
        <p:spPr>
          <a:xfrm>
            <a:off x="4071942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path"/>
          <p:cNvSpPr/>
          <p:nvPr/>
        </p:nvSpPr>
        <p:spPr>
          <a:xfrm>
            <a:off x="838871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path"/>
          <p:cNvSpPr/>
          <p:nvPr/>
        </p:nvSpPr>
        <p:spPr>
          <a:xfrm>
            <a:off x="130073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path"/>
          <p:cNvSpPr/>
          <p:nvPr/>
        </p:nvSpPr>
        <p:spPr>
          <a:xfrm>
            <a:off x="1300738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path"/>
          <p:cNvSpPr/>
          <p:nvPr/>
        </p:nvSpPr>
        <p:spPr>
          <a:xfrm>
            <a:off x="2224473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path"/>
          <p:cNvSpPr/>
          <p:nvPr/>
        </p:nvSpPr>
        <p:spPr>
          <a:xfrm>
            <a:off x="838871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path"/>
          <p:cNvSpPr/>
          <p:nvPr/>
        </p:nvSpPr>
        <p:spPr>
          <a:xfrm>
            <a:off x="2686340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path"/>
          <p:cNvSpPr/>
          <p:nvPr/>
        </p:nvSpPr>
        <p:spPr>
          <a:xfrm>
            <a:off x="314820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path"/>
          <p:cNvSpPr/>
          <p:nvPr/>
        </p:nvSpPr>
        <p:spPr>
          <a:xfrm>
            <a:off x="2224473" y="4424552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2686340" y="3450811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path"/>
          <p:cNvSpPr/>
          <p:nvPr/>
        </p:nvSpPr>
        <p:spPr>
          <a:xfrm>
            <a:off x="10034406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30" y="270"/>
                </a:cubicBezTo>
                <a:lnTo>
                  <a:pt x="230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8644804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8181604" y="4428692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path"/>
          <p:cNvSpPr/>
          <p:nvPr/>
        </p:nvSpPr>
        <p:spPr>
          <a:xfrm>
            <a:off x="8644805" y="3454951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7718405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9108007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9571208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7255204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path"/>
          <p:cNvSpPr/>
          <p:nvPr/>
        </p:nvSpPr>
        <p:spPr>
          <a:xfrm>
            <a:off x="7718404" y="4428692"/>
            <a:ext cx="267871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10034407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8181604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6792002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6792002" y="4428692"/>
            <a:ext cx="267869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9571208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7255203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9108007" y="4428692"/>
            <a:ext cx="26786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10497703" y="4428692"/>
            <a:ext cx="26777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10960903" y="4428692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10497703" y="3454951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10960904" y="3454951"/>
            <a:ext cx="267774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rect"/>
          <p:cNvSpPr/>
          <p:nvPr/>
        </p:nvSpPr>
        <p:spPr>
          <a:xfrm>
            <a:off x="1102900" y="1782128"/>
            <a:ext cx="59816" cy="44481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rect"/>
          <p:cNvSpPr/>
          <p:nvPr/>
        </p:nvSpPr>
        <p:spPr>
          <a:xfrm>
            <a:off x="4659058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rect"/>
          <p:cNvSpPr/>
          <p:nvPr/>
        </p:nvSpPr>
        <p:spPr>
          <a:xfrm>
            <a:off x="4659058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rect"/>
          <p:cNvSpPr/>
          <p:nvPr/>
        </p:nvSpPr>
        <p:spPr>
          <a:xfrm>
            <a:off x="1887854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1887854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rect"/>
          <p:cNvSpPr/>
          <p:nvPr/>
        </p:nvSpPr>
        <p:spPr>
          <a:xfrm>
            <a:off x="1425987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rect"/>
          <p:cNvSpPr/>
          <p:nvPr/>
        </p:nvSpPr>
        <p:spPr>
          <a:xfrm>
            <a:off x="96412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rect"/>
          <p:cNvSpPr/>
          <p:nvPr/>
        </p:nvSpPr>
        <p:spPr>
          <a:xfrm>
            <a:off x="1425987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rect"/>
          <p:cNvSpPr/>
          <p:nvPr/>
        </p:nvSpPr>
        <p:spPr>
          <a:xfrm>
            <a:off x="2811589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rect"/>
          <p:cNvSpPr/>
          <p:nvPr/>
        </p:nvSpPr>
        <p:spPr>
          <a:xfrm>
            <a:off x="419719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rect"/>
          <p:cNvSpPr/>
          <p:nvPr/>
        </p:nvSpPr>
        <p:spPr>
          <a:xfrm>
            <a:off x="419719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rect"/>
          <p:cNvSpPr/>
          <p:nvPr/>
        </p:nvSpPr>
        <p:spPr>
          <a:xfrm>
            <a:off x="96412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rect"/>
          <p:cNvSpPr/>
          <p:nvPr/>
        </p:nvSpPr>
        <p:spPr>
          <a:xfrm>
            <a:off x="2811589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rect"/>
          <p:cNvSpPr/>
          <p:nvPr/>
        </p:nvSpPr>
        <p:spPr>
          <a:xfrm>
            <a:off x="2349721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rect"/>
          <p:cNvSpPr/>
          <p:nvPr/>
        </p:nvSpPr>
        <p:spPr>
          <a:xfrm>
            <a:off x="2349721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rect"/>
          <p:cNvSpPr/>
          <p:nvPr/>
        </p:nvSpPr>
        <p:spPr>
          <a:xfrm>
            <a:off x="3735323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rect"/>
          <p:cNvSpPr/>
          <p:nvPr/>
        </p:nvSpPr>
        <p:spPr>
          <a:xfrm>
            <a:off x="5120926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rect"/>
          <p:cNvSpPr/>
          <p:nvPr/>
        </p:nvSpPr>
        <p:spPr>
          <a:xfrm>
            <a:off x="5120926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/>
          <p:cNvSpPr/>
          <p:nvPr/>
        </p:nvSpPr>
        <p:spPr>
          <a:xfrm>
            <a:off x="3273457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rect"/>
          <p:cNvSpPr/>
          <p:nvPr/>
        </p:nvSpPr>
        <p:spPr>
          <a:xfrm>
            <a:off x="3273457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rect"/>
          <p:cNvSpPr/>
          <p:nvPr/>
        </p:nvSpPr>
        <p:spPr>
          <a:xfrm>
            <a:off x="3735323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picture 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0" y="1142999"/>
            <a:ext cx="2621495" cy="2647105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1051" y="3854863"/>
            <a:ext cx="2621495" cy="2621472"/>
          </a:xfrm>
          <a:prstGeom prst="rect">
            <a:avLst/>
          </a:prstGeom>
        </p:spPr>
      </p:pic>
      <p:pic>
        <p:nvPicPr>
          <p:cNvPr id="99" name="picture 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67100" y="3860800"/>
            <a:ext cx="2566604" cy="2621472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839200" y="3860800"/>
            <a:ext cx="2558510" cy="2621472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6158674" y="3854863"/>
            <a:ext cx="2558510" cy="2621472"/>
            <a:chExt cx="2558510" cy="2621472"/>
          </a:xfrm>
        </p:grpSpPr>
        <p:sp>
          <p:nvSpPr>
            <p:cNvPr id="101" name="rect"/>
            <p:cNvSpPr/>
            <p:nvPr/>
          </p:nvSpPr>
          <p:spPr>
            <a:xfrm>
              <a:off x="0" y="0"/>
              <a:ext cx="2558510" cy="2621472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textbox 102"/>
            <p:cNvSpPr/>
            <p:nvPr/>
          </p:nvSpPr>
          <p:spPr>
            <a:xfrm>
              <a:off x="201992" y="1522301"/>
              <a:ext cx="2157095" cy="7245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26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较高的耐压性能、良好的密</a:t>
              </a:r>
              <a:endParaRPr lang="Microsoft YaHei" altLang="Microsoft YaHei" sz="1200"/>
            </a:p>
            <a:p>
              <a:pPr marL="13005" algn="l" rtl="0" eaLnBrk="0">
                <a:lnSpc>
                  <a:spcPct val="83000"/>
                </a:lnSpc>
                <a:spcBef>
                  <a:spcPts val="846"/>
                </a:spcBef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封性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能、轻便易携、使用方便等</a:t>
              </a:r>
              <a:endParaRPr lang="Microsoft YaHei" altLang="Microsoft YaHei" sz="1200"/>
            </a:p>
            <a:p>
              <a:pPr marL="849071" algn="l" rtl="0" eaLnBrk="0">
                <a:lnSpc>
                  <a:spcPts val="2145"/>
                </a:lnSpc>
              </a:pPr>
              <a:r>
                <a:rPr sz="11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  <a:r>
                <a:rPr sz="11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100"/>
            </a:p>
          </p:txBody>
        </p:sp>
        <p:sp>
          <p:nvSpPr>
            <p:cNvPr id="103" name="path"/>
            <p:cNvSpPr/>
            <p:nvPr/>
          </p:nvSpPr>
          <p:spPr>
            <a:xfrm>
              <a:off x="747902" y="414226"/>
              <a:ext cx="1062610" cy="944458"/>
            </a:xfrm>
            <a:custGeom>
              <a:rect l="0" t="0" r="0" b="0"/>
              <a:pathLst>
                <a:path w="1672" h="1487">
                  <a:moveTo>
                    <a:pt x="409" y="781"/>
                  </a:moveTo>
                  <a:cubicBezTo>
                    <a:pt x="396" y="781"/>
                    <a:pt x="383" y="781"/>
                    <a:pt x="371" y="782"/>
                  </a:cubicBezTo>
                  <a:lnTo>
                    <a:pt x="371" y="782"/>
                  </a:lnTo>
                  <a:cubicBezTo>
                    <a:pt x="362" y="782"/>
                    <a:pt x="355" y="790"/>
                    <a:pt x="357" y="804"/>
                  </a:cubicBezTo>
                  <a:lnTo>
                    <a:pt x="357" y="804"/>
                  </a:lnTo>
                  <a:cubicBezTo>
                    <a:pt x="371" y="872"/>
                    <a:pt x="413" y="1092"/>
                    <a:pt x="431" y="1174"/>
                  </a:cubicBezTo>
                  <a:lnTo>
                    <a:pt x="431" y="1174"/>
                  </a:lnTo>
                  <a:cubicBezTo>
                    <a:pt x="448" y="1255"/>
                    <a:pt x="468" y="1287"/>
                    <a:pt x="512" y="1289"/>
                  </a:cubicBezTo>
                  <a:lnTo>
                    <a:pt x="512" y="1289"/>
                  </a:lnTo>
                  <a:cubicBezTo>
                    <a:pt x="556" y="1290"/>
                    <a:pt x="581" y="1290"/>
                    <a:pt x="605" y="1289"/>
                  </a:cubicBezTo>
                  <a:lnTo>
                    <a:pt x="605" y="1289"/>
                  </a:lnTo>
                  <a:cubicBezTo>
                    <a:pt x="625" y="1288"/>
                    <a:pt x="628" y="1287"/>
                    <a:pt x="621" y="1251"/>
                  </a:cubicBezTo>
                  <a:lnTo>
                    <a:pt x="621" y="1251"/>
                  </a:lnTo>
                  <a:cubicBezTo>
                    <a:pt x="607" y="1176"/>
                    <a:pt x="558" y="917"/>
                    <a:pt x="541" y="837"/>
                  </a:cubicBezTo>
                  <a:lnTo>
                    <a:pt x="541" y="837"/>
                  </a:lnTo>
                  <a:cubicBezTo>
                    <a:pt x="538" y="820"/>
                    <a:pt x="538" y="781"/>
                    <a:pt x="508" y="782"/>
                  </a:cubicBezTo>
                  <a:lnTo>
                    <a:pt x="508" y="782"/>
                  </a:lnTo>
                  <a:cubicBezTo>
                    <a:pt x="493" y="782"/>
                    <a:pt x="471" y="782"/>
                    <a:pt x="446" y="781"/>
                  </a:cubicBezTo>
                  <a:lnTo>
                    <a:pt x="446" y="781"/>
                  </a:lnTo>
                  <a:cubicBezTo>
                    <a:pt x="434" y="781"/>
                    <a:pt x="421" y="781"/>
                    <a:pt x="409" y="781"/>
                  </a:cubicBezTo>
                  <a:moveTo>
                    <a:pt x="43" y="525"/>
                  </a:moveTo>
                  <a:lnTo>
                    <a:pt x="261" y="525"/>
                  </a:lnTo>
                  <a:lnTo>
                    <a:pt x="260" y="547"/>
                  </a:lnTo>
                  <a:lnTo>
                    <a:pt x="260" y="547"/>
                  </a:lnTo>
                  <a:cubicBezTo>
                    <a:pt x="263" y="593"/>
                    <a:pt x="289" y="637"/>
                    <a:pt x="331" y="661"/>
                  </a:cubicBezTo>
                  <a:lnTo>
                    <a:pt x="331" y="661"/>
                  </a:lnTo>
                  <a:cubicBezTo>
                    <a:pt x="400" y="701"/>
                    <a:pt x="488" y="678"/>
                    <a:pt x="528" y="609"/>
                  </a:cubicBezTo>
                  <a:lnTo>
                    <a:pt x="528" y="609"/>
                  </a:lnTo>
                  <a:lnTo>
                    <a:pt x="576" y="525"/>
                  </a:lnTo>
                  <a:lnTo>
                    <a:pt x="884" y="525"/>
                  </a:lnTo>
                  <a:lnTo>
                    <a:pt x="879" y="535"/>
                  </a:lnTo>
                  <a:lnTo>
                    <a:pt x="879" y="535"/>
                  </a:lnTo>
                  <a:cubicBezTo>
                    <a:pt x="856" y="590"/>
                    <a:pt x="843" y="651"/>
                    <a:pt x="843" y="714"/>
                  </a:cubicBezTo>
                  <a:lnTo>
                    <a:pt x="843" y="714"/>
                  </a:lnTo>
                  <a:cubicBezTo>
                    <a:pt x="843" y="730"/>
                    <a:pt x="844" y="746"/>
                    <a:pt x="845" y="761"/>
                  </a:cubicBezTo>
                  <a:lnTo>
                    <a:pt x="845" y="761"/>
                  </a:lnTo>
                  <a:lnTo>
                    <a:pt x="848" y="779"/>
                  </a:lnTo>
                  <a:lnTo>
                    <a:pt x="842" y="779"/>
                  </a:lnTo>
                  <a:lnTo>
                    <a:pt x="842" y="779"/>
                  </a:lnTo>
                  <a:cubicBezTo>
                    <a:pt x="823" y="779"/>
                    <a:pt x="798" y="778"/>
                    <a:pt x="773" y="778"/>
                  </a:cubicBezTo>
                  <a:lnTo>
                    <a:pt x="773" y="778"/>
                  </a:lnTo>
                  <a:cubicBezTo>
                    <a:pt x="762" y="778"/>
                    <a:pt x="752" y="778"/>
                    <a:pt x="742" y="778"/>
                  </a:cubicBezTo>
                  <a:lnTo>
                    <a:pt x="742" y="778"/>
                  </a:lnTo>
                  <a:cubicBezTo>
                    <a:pt x="729" y="778"/>
                    <a:pt x="717" y="778"/>
                    <a:pt x="708" y="779"/>
                  </a:cubicBezTo>
                  <a:lnTo>
                    <a:pt x="708" y="779"/>
                  </a:lnTo>
                  <a:cubicBezTo>
                    <a:pt x="674" y="780"/>
                    <a:pt x="668" y="807"/>
                    <a:pt x="670" y="823"/>
                  </a:cubicBezTo>
                  <a:lnTo>
                    <a:pt x="670" y="823"/>
                  </a:lnTo>
                  <a:cubicBezTo>
                    <a:pt x="689" y="971"/>
                    <a:pt x="721" y="1235"/>
                    <a:pt x="725" y="1262"/>
                  </a:cubicBezTo>
                  <a:lnTo>
                    <a:pt x="725" y="1262"/>
                  </a:lnTo>
                  <a:cubicBezTo>
                    <a:pt x="728" y="1289"/>
                    <a:pt x="729" y="1287"/>
                    <a:pt x="746" y="1292"/>
                  </a:cubicBezTo>
                  <a:lnTo>
                    <a:pt x="746" y="1292"/>
                  </a:lnTo>
                  <a:lnTo>
                    <a:pt x="822" y="1291"/>
                  </a:lnTo>
                  <a:lnTo>
                    <a:pt x="822" y="1291"/>
                  </a:lnTo>
                  <a:cubicBezTo>
                    <a:pt x="839" y="1290"/>
                    <a:pt x="837" y="1286"/>
                    <a:pt x="841" y="1258"/>
                  </a:cubicBezTo>
                  <a:lnTo>
                    <a:pt x="841" y="1258"/>
                  </a:lnTo>
                  <a:cubicBezTo>
                    <a:pt x="844" y="1239"/>
                    <a:pt x="866" y="1052"/>
                    <a:pt x="881" y="930"/>
                  </a:cubicBezTo>
                  <a:lnTo>
                    <a:pt x="881" y="930"/>
                  </a:lnTo>
                  <a:lnTo>
                    <a:pt x="884" y="903"/>
                  </a:lnTo>
                  <a:lnTo>
                    <a:pt x="899" y="933"/>
                  </a:lnTo>
                  <a:lnTo>
                    <a:pt x="899" y="933"/>
                  </a:lnTo>
                  <a:cubicBezTo>
                    <a:pt x="920" y="973"/>
                    <a:pt x="947" y="1008"/>
                    <a:pt x="978" y="1039"/>
                  </a:cubicBezTo>
                  <a:lnTo>
                    <a:pt x="978" y="1039"/>
                  </a:lnTo>
                  <a:lnTo>
                    <a:pt x="986" y="1047"/>
                  </a:lnTo>
                  <a:lnTo>
                    <a:pt x="974" y="1108"/>
                  </a:lnTo>
                  <a:lnTo>
                    <a:pt x="974" y="1108"/>
                  </a:lnTo>
                  <a:cubicBezTo>
                    <a:pt x="962" y="1169"/>
                    <a:pt x="952" y="1223"/>
                    <a:pt x="947" y="1251"/>
                  </a:cubicBezTo>
                  <a:lnTo>
                    <a:pt x="947" y="1251"/>
                  </a:lnTo>
                  <a:cubicBezTo>
                    <a:pt x="940" y="1287"/>
                    <a:pt x="943" y="1288"/>
                    <a:pt x="963" y="1289"/>
                  </a:cubicBezTo>
                  <a:lnTo>
                    <a:pt x="963" y="1289"/>
                  </a:lnTo>
                  <a:cubicBezTo>
                    <a:pt x="988" y="1290"/>
                    <a:pt x="1012" y="1290"/>
                    <a:pt x="1056" y="1289"/>
                  </a:cubicBezTo>
                  <a:lnTo>
                    <a:pt x="1056" y="1289"/>
                  </a:lnTo>
                  <a:cubicBezTo>
                    <a:pt x="1100" y="1287"/>
                    <a:pt x="1120" y="1255"/>
                    <a:pt x="1137" y="1174"/>
                  </a:cubicBezTo>
                  <a:lnTo>
                    <a:pt x="1137" y="1174"/>
                  </a:lnTo>
                  <a:cubicBezTo>
                    <a:pt x="1138" y="1169"/>
                    <a:pt x="1140" y="1164"/>
                    <a:pt x="1141" y="1157"/>
                  </a:cubicBezTo>
                  <a:lnTo>
                    <a:pt x="1141" y="1157"/>
                  </a:lnTo>
                  <a:lnTo>
                    <a:pt x="1143" y="1145"/>
                  </a:lnTo>
                  <a:lnTo>
                    <a:pt x="1166" y="1154"/>
                  </a:lnTo>
                  <a:lnTo>
                    <a:pt x="1166" y="1154"/>
                  </a:lnTo>
                  <a:cubicBezTo>
                    <a:pt x="1209" y="1167"/>
                    <a:pt x="1255" y="1174"/>
                    <a:pt x="1303" y="1174"/>
                  </a:cubicBezTo>
                  <a:lnTo>
                    <a:pt x="1303" y="1174"/>
                  </a:lnTo>
                  <a:lnTo>
                    <a:pt x="1310" y="1174"/>
                  </a:lnTo>
                  <a:lnTo>
                    <a:pt x="1250" y="1412"/>
                  </a:lnTo>
                  <a:lnTo>
                    <a:pt x="1250" y="1412"/>
                  </a:lnTo>
                  <a:cubicBezTo>
                    <a:pt x="1239" y="1452"/>
                    <a:pt x="1207" y="1485"/>
                    <a:pt x="1175" y="1485"/>
                  </a:cubicBezTo>
                  <a:lnTo>
                    <a:pt x="1175" y="1485"/>
                  </a:lnTo>
                  <a:cubicBezTo>
                    <a:pt x="917" y="1483"/>
                    <a:pt x="435" y="1487"/>
                    <a:pt x="395" y="1485"/>
                  </a:cubicBezTo>
                  <a:lnTo>
                    <a:pt x="395" y="1485"/>
                  </a:lnTo>
                  <a:cubicBezTo>
                    <a:pt x="354" y="1483"/>
                    <a:pt x="317" y="1466"/>
                    <a:pt x="306" y="1419"/>
                  </a:cubicBezTo>
                  <a:lnTo>
                    <a:pt x="306" y="1419"/>
                  </a:lnTo>
                  <a:cubicBezTo>
                    <a:pt x="278" y="1308"/>
                    <a:pt x="188" y="957"/>
                    <a:pt x="150" y="792"/>
                  </a:cubicBezTo>
                  <a:lnTo>
                    <a:pt x="150" y="792"/>
                  </a:lnTo>
                  <a:lnTo>
                    <a:pt x="148" y="784"/>
                  </a:lnTo>
                  <a:lnTo>
                    <a:pt x="43" y="784"/>
                  </a:lnTo>
                  <a:lnTo>
                    <a:pt x="43" y="784"/>
                  </a:lnTo>
                  <a:cubicBezTo>
                    <a:pt x="19" y="784"/>
                    <a:pt x="0" y="765"/>
                    <a:pt x="0" y="741"/>
                  </a:cubicBezTo>
                  <a:lnTo>
                    <a:pt x="0" y="741"/>
                  </a:lnTo>
                  <a:lnTo>
                    <a:pt x="0" y="568"/>
                  </a:lnTo>
                  <a:lnTo>
                    <a:pt x="0" y="568"/>
                  </a:lnTo>
                  <a:cubicBezTo>
                    <a:pt x="0" y="544"/>
                    <a:pt x="19" y="525"/>
                    <a:pt x="43" y="525"/>
                  </a:cubicBezTo>
                </a:path>
                <a:path w="1672" h="1487">
                  <a:moveTo>
                    <a:pt x="361" y="600"/>
                  </a:moveTo>
                  <a:cubicBezTo>
                    <a:pt x="314" y="572"/>
                    <a:pt x="298" y="512"/>
                    <a:pt x="325" y="465"/>
                  </a:cubicBezTo>
                  <a:lnTo>
                    <a:pt x="325" y="465"/>
                  </a:lnTo>
                  <a:lnTo>
                    <a:pt x="545" y="85"/>
                  </a:lnTo>
                  <a:lnTo>
                    <a:pt x="545" y="85"/>
                  </a:lnTo>
                  <a:lnTo>
                    <a:pt x="545" y="85"/>
                  </a:lnTo>
                  <a:cubicBezTo>
                    <a:pt x="572" y="38"/>
                    <a:pt x="632" y="22"/>
                    <a:pt x="679" y="49"/>
                  </a:cubicBezTo>
                  <a:lnTo>
                    <a:pt x="679" y="49"/>
                  </a:lnTo>
                  <a:cubicBezTo>
                    <a:pt x="679" y="49"/>
                    <a:pt x="679" y="49"/>
                    <a:pt x="679" y="49"/>
                  </a:cubicBezTo>
                  <a:lnTo>
                    <a:pt x="679" y="49"/>
                  </a:lnTo>
                  <a:lnTo>
                    <a:pt x="679" y="49"/>
                  </a:lnTo>
                  <a:lnTo>
                    <a:pt x="679" y="49"/>
                  </a:lnTo>
                  <a:lnTo>
                    <a:pt x="679" y="49"/>
                  </a:lnTo>
                  <a:cubicBezTo>
                    <a:pt x="726" y="76"/>
                    <a:pt x="742" y="136"/>
                    <a:pt x="715" y="183"/>
                  </a:cubicBezTo>
                  <a:lnTo>
                    <a:pt x="715" y="183"/>
                  </a:lnTo>
                  <a:lnTo>
                    <a:pt x="495" y="564"/>
                  </a:lnTo>
                  <a:lnTo>
                    <a:pt x="495" y="564"/>
                  </a:lnTo>
                  <a:lnTo>
                    <a:pt x="495" y="564"/>
                  </a:lnTo>
                  <a:cubicBezTo>
                    <a:pt x="468" y="611"/>
                    <a:pt x="408" y="627"/>
                    <a:pt x="361" y="600"/>
                  </a:cubicBezTo>
                </a:path>
                <a:path w="1672" h="1487">
                  <a:moveTo>
                    <a:pt x="984" y="36"/>
                  </a:moveTo>
                  <a:cubicBezTo>
                    <a:pt x="1016" y="38"/>
                    <a:pt x="1045" y="55"/>
                    <a:pt x="1062" y="85"/>
                  </a:cubicBezTo>
                  <a:lnTo>
                    <a:pt x="1062" y="85"/>
                  </a:lnTo>
                  <a:lnTo>
                    <a:pt x="1172" y="274"/>
                  </a:lnTo>
                  <a:lnTo>
                    <a:pt x="1166" y="275"/>
                  </a:lnTo>
                  <a:lnTo>
                    <a:pt x="1166" y="275"/>
                  </a:lnTo>
                  <a:cubicBezTo>
                    <a:pt x="1109" y="293"/>
                    <a:pt x="1056" y="322"/>
                    <a:pt x="1011" y="359"/>
                  </a:cubicBezTo>
                  <a:lnTo>
                    <a:pt x="1011" y="359"/>
                  </a:lnTo>
                  <a:lnTo>
                    <a:pt x="1000" y="369"/>
                  </a:lnTo>
                  <a:lnTo>
                    <a:pt x="892" y="183"/>
                  </a:lnTo>
                  <a:lnTo>
                    <a:pt x="892" y="183"/>
                  </a:lnTo>
                  <a:cubicBezTo>
                    <a:pt x="865" y="136"/>
                    <a:pt x="881" y="76"/>
                    <a:pt x="928" y="49"/>
                  </a:cubicBezTo>
                  <a:lnTo>
                    <a:pt x="928" y="49"/>
                  </a:lnTo>
                  <a:cubicBezTo>
                    <a:pt x="946" y="38"/>
                    <a:pt x="965" y="34"/>
                    <a:pt x="984" y="36"/>
                  </a:cubicBezTo>
                </a:path>
                <a:path w="1672" h="1487">
                  <a:moveTo>
                    <a:pt x="1303" y="472"/>
                  </a:moveTo>
                  <a:cubicBezTo>
                    <a:pt x="1271" y="472"/>
                    <a:pt x="1245" y="498"/>
                    <a:pt x="1245" y="530"/>
                  </a:cubicBezTo>
                  <a:lnTo>
                    <a:pt x="1245" y="530"/>
                  </a:lnTo>
                  <a:lnTo>
                    <a:pt x="1245" y="666"/>
                  </a:lnTo>
                  <a:lnTo>
                    <a:pt x="1119" y="666"/>
                  </a:lnTo>
                  <a:lnTo>
                    <a:pt x="1119" y="666"/>
                  </a:lnTo>
                  <a:cubicBezTo>
                    <a:pt x="1087" y="666"/>
                    <a:pt x="1061" y="692"/>
                    <a:pt x="1061" y="724"/>
                  </a:cubicBezTo>
                  <a:lnTo>
                    <a:pt x="1061" y="724"/>
                  </a:lnTo>
                  <a:cubicBezTo>
                    <a:pt x="1061" y="756"/>
                    <a:pt x="1087" y="782"/>
                    <a:pt x="1119" y="782"/>
                  </a:cubicBezTo>
                  <a:lnTo>
                    <a:pt x="1119" y="782"/>
                  </a:lnTo>
                  <a:lnTo>
                    <a:pt x="1245" y="782"/>
                  </a:lnTo>
                  <a:lnTo>
                    <a:pt x="1245" y="898"/>
                  </a:lnTo>
                  <a:lnTo>
                    <a:pt x="1245" y="898"/>
                  </a:lnTo>
                  <a:cubicBezTo>
                    <a:pt x="1245" y="930"/>
                    <a:pt x="1271" y="956"/>
                    <a:pt x="1303" y="956"/>
                  </a:cubicBezTo>
                  <a:lnTo>
                    <a:pt x="1303" y="956"/>
                  </a:lnTo>
                  <a:cubicBezTo>
                    <a:pt x="1335" y="956"/>
                    <a:pt x="1361" y="930"/>
                    <a:pt x="1361" y="898"/>
                  </a:cubicBezTo>
                  <a:lnTo>
                    <a:pt x="1361" y="898"/>
                  </a:lnTo>
                  <a:lnTo>
                    <a:pt x="1361" y="782"/>
                  </a:lnTo>
                  <a:lnTo>
                    <a:pt x="1487" y="782"/>
                  </a:lnTo>
                  <a:lnTo>
                    <a:pt x="1487" y="782"/>
                  </a:lnTo>
                  <a:cubicBezTo>
                    <a:pt x="1519" y="782"/>
                    <a:pt x="1545" y="756"/>
                    <a:pt x="1545" y="724"/>
                  </a:cubicBezTo>
                  <a:lnTo>
                    <a:pt x="1545" y="724"/>
                  </a:lnTo>
                  <a:cubicBezTo>
                    <a:pt x="1545" y="692"/>
                    <a:pt x="1519" y="666"/>
                    <a:pt x="1487" y="666"/>
                  </a:cubicBezTo>
                  <a:lnTo>
                    <a:pt x="1487" y="666"/>
                  </a:lnTo>
                  <a:lnTo>
                    <a:pt x="1361" y="666"/>
                  </a:lnTo>
                  <a:lnTo>
                    <a:pt x="1361" y="530"/>
                  </a:lnTo>
                  <a:lnTo>
                    <a:pt x="1361" y="530"/>
                  </a:lnTo>
                  <a:cubicBezTo>
                    <a:pt x="1361" y="498"/>
                    <a:pt x="1335" y="472"/>
                    <a:pt x="1303" y="472"/>
                  </a:cubicBezTo>
                  <a:moveTo>
                    <a:pt x="1303" y="345"/>
                  </a:moveTo>
                  <a:cubicBezTo>
                    <a:pt x="1507" y="345"/>
                    <a:pt x="1673" y="510"/>
                    <a:pt x="1673" y="714"/>
                  </a:cubicBezTo>
                  <a:lnTo>
                    <a:pt x="1673" y="714"/>
                  </a:lnTo>
                  <a:cubicBezTo>
                    <a:pt x="1673" y="919"/>
                    <a:pt x="1507" y="1084"/>
                    <a:pt x="1303" y="1084"/>
                  </a:cubicBezTo>
                  <a:lnTo>
                    <a:pt x="1303" y="1084"/>
                  </a:lnTo>
                  <a:cubicBezTo>
                    <a:pt x="1099" y="1084"/>
                    <a:pt x="933" y="919"/>
                    <a:pt x="933" y="714"/>
                  </a:cubicBezTo>
                  <a:lnTo>
                    <a:pt x="933" y="714"/>
                  </a:lnTo>
                  <a:cubicBezTo>
                    <a:pt x="933" y="510"/>
                    <a:pt x="1099" y="345"/>
                    <a:pt x="1303" y="34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8842439" y="1144815"/>
            <a:ext cx="2558509" cy="2593556"/>
            <a:chExt cx="2558509" cy="2593556"/>
          </a:xfrm>
        </p:grpSpPr>
        <p:sp>
          <p:nvSpPr>
            <p:cNvPr id="104" name="rect"/>
            <p:cNvSpPr/>
            <p:nvPr/>
          </p:nvSpPr>
          <p:spPr>
            <a:xfrm>
              <a:off x="0" y="0"/>
              <a:ext cx="2558509" cy="2593556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textbox 105"/>
            <p:cNvSpPr/>
            <p:nvPr/>
          </p:nvSpPr>
          <p:spPr>
            <a:xfrm>
              <a:off x="964637" y="613729"/>
              <a:ext cx="655955" cy="12236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3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5000"/>
                </a:lnSpc>
              </a:pPr>
              <a:r>
                <a:rPr sz="44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44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15441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</a:t>
              </a:r>
              <a:endParaRPr lang="Microsoft YaHei" altLang="Microsoft YaHei" sz="1500"/>
            </a:p>
          </p:txBody>
        </p:sp>
        <p:pic>
          <p:nvPicPr>
            <p:cNvPr id="106" name="picture 10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403192" y="1364221"/>
              <a:ext cx="1754504" cy="76200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 rot="21600000">
            <a:off x="3521636" y="1144815"/>
            <a:ext cx="2511690" cy="2593556"/>
            <a:chExt cx="2511690" cy="2593556"/>
          </a:xfrm>
        </p:grpSpPr>
        <p:sp>
          <p:nvSpPr>
            <p:cNvPr id="107" name="rect"/>
            <p:cNvSpPr/>
            <p:nvPr/>
          </p:nvSpPr>
          <p:spPr>
            <a:xfrm>
              <a:off x="0" y="0"/>
              <a:ext cx="2511690" cy="2593556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757141" y="354981"/>
              <a:ext cx="955230" cy="1047339"/>
            </a:xfrm>
            <a:custGeom>
              <a:rect l="0" t="0" r="0" b="0"/>
              <a:pathLst>
                <a:path w="1504" h="1649">
                  <a:moveTo>
                    <a:pt x="1178" y="0"/>
                  </a:moveTo>
                  <a:cubicBezTo>
                    <a:pt x="1114" y="0"/>
                    <a:pt x="1056" y="21"/>
                    <a:pt x="1007" y="65"/>
                  </a:cubicBezTo>
                  <a:lnTo>
                    <a:pt x="1007" y="65"/>
                  </a:lnTo>
                  <a:cubicBezTo>
                    <a:pt x="948" y="119"/>
                    <a:pt x="890" y="185"/>
                    <a:pt x="870" y="266"/>
                  </a:cubicBezTo>
                  <a:lnTo>
                    <a:pt x="870" y="266"/>
                  </a:lnTo>
                  <a:cubicBezTo>
                    <a:pt x="841" y="391"/>
                    <a:pt x="885" y="511"/>
                    <a:pt x="953" y="609"/>
                  </a:cubicBezTo>
                  <a:lnTo>
                    <a:pt x="953" y="609"/>
                  </a:lnTo>
                  <a:cubicBezTo>
                    <a:pt x="948" y="609"/>
                    <a:pt x="943" y="609"/>
                    <a:pt x="939" y="609"/>
                  </a:cubicBezTo>
                  <a:lnTo>
                    <a:pt x="939" y="609"/>
                  </a:lnTo>
                  <a:cubicBezTo>
                    <a:pt x="890" y="609"/>
                    <a:pt x="870" y="549"/>
                    <a:pt x="851" y="500"/>
                  </a:cubicBezTo>
                  <a:lnTo>
                    <a:pt x="851" y="500"/>
                  </a:lnTo>
                  <a:cubicBezTo>
                    <a:pt x="709" y="653"/>
                    <a:pt x="577" y="816"/>
                    <a:pt x="435" y="963"/>
                  </a:cubicBezTo>
                  <a:lnTo>
                    <a:pt x="435" y="963"/>
                  </a:lnTo>
                  <a:cubicBezTo>
                    <a:pt x="401" y="952"/>
                    <a:pt x="367" y="947"/>
                    <a:pt x="333" y="947"/>
                  </a:cubicBezTo>
                  <a:lnTo>
                    <a:pt x="333" y="947"/>
                  </a:lnTo>
                  <a:cubicBezTo>
                    <a:pt x="254" y="947"/>
                    <a:pt x="176" y="979"/>
                    <a:pt x="127" y="1045"/>
                  </a:cubicBezTo>
                  <a:lnTo>
                    <a:pt x="127" y="1045"/>
                  </a:lnTo>
                  <a:cubicBezTo>
                    <a:pt x="39" y="1126"/>
                    <a:pt x="-13" y="1262"/>
                    <a:pt x="20" y="1388"/>
                  </a:cubicBezTo>
                  <a:lnTo>
                    <a:pt x="20" y="1388"/>
                  </a:lnTo>
                  <a:cubicBezTo>
                    <a:pt x="30" y="1404"/>
                    <a:pt x="30" y="1447"/>
                    <a:pt x="54" y="1447"/>
                  </a:cubicBezTo>
                  <a:lnTo>
                    <a:pt x="54" y="1447"/>
                  </a:lnTo>
                  <a:cubicBezTo>
                    <a:pt x="54" y="1447"/>
                    <a:pt x="54" y="1447"/>
                    <a:pt x="54" y="1447"/>
                  </a:cubicBezTo>
                  <a:lnTo>
                    <a:pt x="54" y="1447"/>
                  </a:lnTo>
                  <a:cubicBezTo>
                    <a:pt x="123" y="1382"/>
                    <a:pt x="181" y="1306"/>
                    <a:pt x="245" y="1241"/>
                  </a:cubicBezTo>
                  <a:lnTo>
                    <a:pt x="245" y="1241"/>
                  </a:lnTo>
                  <a:cubicBezTo>
                    <a:pt x="289" y="1284"/>
                    <a:pt x="333" y="1339"/>
                    <a:pt x="377" y="1388"/>
                  </a:cubicBezTo>
                  <a:lnTo>
                    <a:pt x="377" y="1388"/>
                  </a:lnTo>
                  <a:cubicBezTo>
                    <a:pt x="313" y="1464"/>
                    <a:pt x="245" y="1535"/>
                    <a:pt x="181" y="1611"/>
                  </a:cubicBezTo>
                  <a:lnTo>
                    <a:pt x="181" y="1611"/>
                  </a:lnTo>
                  <a:cubicBezTo>
                    <a:pt x="225" y="1633"/>
                    <a:pt x="279" y="1649"/>
                    <a:pt x="328" y="1649"/>
                  </a:cubicBezTo>
                  <a:lnTo>
                    <a:pt x="328" y="1649"/>
                  </a:lnTo>
                  <a:cubicBezTo>
                    <a:pt x="382" y="1649"/>
                    <a:pt x="430" y="1633"/>
                    <a:pt x="474" y="1605"/>
                  </a:cubicBezTo>
                  <a:lnTo>
                    <a:pt x="474" y="1605"/>
                  </a:lnTo>
                  <a:cubicBezTo>
                    <a:pt x="557" y="1535"/>
                    <a:pt x="636" y="1442"/>
                    <a:pt x="640" y="1328"/>
                  </a:cubicBezTo>
                  <a:lnTo>
                    <a:pt x="640" y="1328"/>
                  </a:lnTo>
                  <a:cubicBezTo>
                    <a:pt x="655" y="1219"/>
                    <a:pt x="606" y="1121"/>
                    <a:pt x="553" y="1039"/>
                  </a:cubicBezTo>
                  <a:lnTo>
                    <a:pt x="553" y="1039"/>
                  </a:lnTo>
                  <a:cubicBezTo>
                    <a:pt x="557" y="1034"/>
                    <a:pt x="557" y="1034"/>
                    <a:pt x="562" y="1034"/>
                  </a:cubicBezTo>
                  <a:lnTo>
                    <a:pt x="562" y="1034"/>
                  </a:lnTo>
                  <a:cubicBezTo>
                    <a:pt x="611" y="1034"/>
                    <a:pt x="636" y="1099"/>
                    <a:pt x="660" y="1137"/>
                  </a:cubicBezTo>
                  <a:lnTo>
                    <a:pt x="660" y="1137"/>
                  </a:lnTo>
                  <a:cubicBezTo>
                    <a:pt x="797" y="990"/>
                    <a:pt x="934" y="832"/>
                    <a:pt x="1071" y="685"/>
                  </a:cubicBezTo>
                  <a:lnTo>
                    <a:pt x="1071" y="685"/>
                  </a:lnTo>
                  <a:cubicBezTo>
                    <a:pt x="1110" y="691"/>
                    <a:pt x="1144" y="702"/>
                    <a:pt x="1183" y="702"/>
                  </a:cubicBezTo>
                  <a:lnTo>
                    <a:pt x="1183" y="702"/>
                  </a:lnTo>
                  <a:cubicBezTo>
                    <a:pt x="1202" y="702"/>
                    <a:pt x="1217" y="696"/>
                    <a:pt x="1237" y="691"/>
                  </a:cubicBezTo>
                  <a:lnTo>
                    <a:pt x="1237" y="691"/>
                  </a:lnTo>
                  <a:cubicBezTo>
                    <a:pt x="1325" y="680"/>
                    <a:pt x="1383" y="598"/>
                    <a:pt x="1442" y="528"/>
                  </a:cubicBezTo>
                  <a:lnTo>
                    <a:pt x="1442" y="528"/>
                  </a:lnTo>
                  <a:cubicBezTo>
                    <a:pt x="1510" y="430"/>
                    <a:pt x="1505" y="293"/>
                    <a:pt x="1461" y="185"/>
                  </a:cubicBezTo>
                  <a:lnTo>
                    <a:pt x="1461" y="185"/>
                  </a:lnTo>
                  <a:cubicBezTo>
                    <a:pt x="1388" y="255"/>
                    <a:pt x="1325" y="337"/>
                    <a:pt x="1256" y="408"/>
                  </a:cubicBezTo>
                  <a:lnTo>
                    <a:pt x="1256" y="408"/>
                  </a:lnTo>
                  <a:cubicBezTo>
                    <a:pt x="1212" y="359"/>
                    <a:pt x="1168" y="310"/>
                    <a:pt x="1129" y="261"/>
                  </a:cubicBezTo>
                  <a:lnTo>
                    <a:pt x="1129" y="261"/>
                  </a:lnTo>
                  <a:cubicBezTo>
                    <a:pt x="1193" y="185"/>
                    <a:pt x="1261" y="108"/>
                    <a:pt x="1325" y="38"/>
                  </a:cubicBezTo>
                  <a:lnTo>
                    <a:pt x="1325" y="38"/>
                  </a:lnTo>
                  <a:cubicBezTo>
                    <a:pt x="1281" y="10"/>
                    <a:pt x="1232" y="0"/>
                    <a:pt x="1178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textbox 109"/>
            <p:cNvSpPr/>
            <p:nvPr/>
          </p:nvSpPr>
          <p:spPr>
            <a:xfrm>
              <a:off x="140880" y="1586413"/>
              <a:ext cx="2125345" cy="4641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26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12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主要包括瓶体、瓶阀、易熔塞</a:t>
              </a:r>
              <a:r>
                <a:rPr sz="12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algn="l" rtl="0" eaLnBrk="0">
                <a:lnSpc>
                  <a:spcPct val="6558"/>
                </a:lnSpc>
              </a:pPr>
              <a:endParaRPr lang="Arial" altLang="Arial" sz="100"/>
            </a:p>
            <a:p>
              <a:pPr marL="552196" algn="l" rtl="0" eaLnBrk="0">
                <a:lnSpc>
                  <a:spcPct val="98000"/>
                </a:lnSpc>
              </a:pPr>
              <a:r>
                <a:rPr sz="11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防震圈等</a:t>
              </a:r>
              <a:r>
                <a:rPr sz="11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部分。</a:t>
              </a:r>
              <a:endParaRPr lang="Microsoft YaHei" altLang="Microsoft YaHei" sz="1100"/>
            </a:p>
          </p:txBody>
        </p:sp>
      </p:grpSp>
      <p:pic>
        <p:nvPicPr>
          <p:cNvPr id="110" name="picture 1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223000" y="1143000"/>
            <a:ext cx="2495454" cy="2593557"/>
          </a:xfrm>
          <a:prstGeom prst="rect">
            <a:avLst/>
          </a:prstGeom>
        </p:spPr>
      </p:pic>
      <p:sp>
        <p:nvSpPr>
          <p:cNvPr id="111" name="textbox 111"/>
          <p:cNvSpPr/>
          <p:nvPr/>
        </p:nvSpPr>
        <p:spPr>
          <a:xfrm>
            <a:off x="442263" y="318468"/>
            <a:ext cx="5361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溶解乙炔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气瓶的结构与特点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2" name="textbox 132"/>
          <p:cNvSpPr/>
          <p:nvPr/>
        </p:nvSpPr>
        <p:spPr>
          <a:xfrm>
            <a:off x="1657403" y="4431310"/>
            <a:ext cx="824230" cy="1192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398"/>
              </a:lnSpc>
            </a:pPr>
            <a:endParaRPr lang="Arial" altLang="Arial" sz="100"/>
          </a:p>
          <a:p>
            <a:pPr marL="110985" algn="l" rtl="0" eaLnBrk="0">
              <a:lnSpc>
                <a:spcPct val="85000"/>
              </a:lnSpc>
            </a:pPr>
            <a:r>
              <a:rPr sz="4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4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结构组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15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5149910" y="4010950"/>
            <a:ext cx="951110" cy="6350"/>
            <a:chExt cx="951110" cy="6350"/>
          </a:xfrm>
        </p:grpSpPr>
        <p:sp>
          <p:nvSpPr>
            <p:cNvPr id="133" name="path"/>
            <p:cNvSpPr/>
            <p:nvPr/>
          </p:nvSpPr>
          <p:spPr>
            <a:xfrm>
              <a:off x="0" y="3175"/>
              <a:ext cx="951110" cy="0"/>
            </a:xfrm>
            <a:custGeom>
              <a:rect l="0" t="0" r="0" b="0"/>
              <a:pathLst>
                <a:path w="1497">
                  <a:moveTo>
                    <a:pt x="0" y="0"/>
                  </a:moveTo>
                  <a:lnTo>
                    <a:pt x="1497" y="0"/>
                  </a:ln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0"/>
              <a:ext cx="951110" cy="6350"/>
            </a:xfrm>
            <a:custGeom>
              <a:rect l="0" t="0" r="0" b="0"/>
              <a:pathLst>
                <a:path w="1497" h="10">
                  <a:moveTo>
                    <a:pt x="0" y="5"/>
                  </a:moveTo>
                  <a:lnTo>
                    <a:pt x="1497" y="5"/>
                  </a:lnTo>
                </a:path>
              </a:pathLst>
            </a:custGeom>
            <a:noFill/>
            <a:ln w="6350" cap="flat">
              <a:solidFill>
                <a:srgbClr val="F4FB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3175"/>
              <a:ext cx="951110" cy="0"/>
            </a:xfrm>
            <a:custGeom>
              <a:rect l="0" t="0" r="0" b="0"/>
              <a:pathLst>
                <a:path w="1497">
                  <a:moveTo>
                    <a:pt x="0" y="0"/>
                  </a:moveTo>
                  <a:lnTo>
                    <a:pt x="1497" y="0"/>
                  </a:ln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0"/>
              <a:ext cx="951110" cy="6350"/>
            </a:xfrm>
            <a:custGeom>
              <a:rect l="0" t="0" r="0" b="0"/>
              <a:pathLst>
                <a:path w="1497" h="10">
                  <a:moveTo>
                    <a:pt x="0" y="5"/>
                  </a:moveTo>
                  <a:lnTo>
                    <a:pt x="1497" y="5"/>
                  </a:lnTo>
                </a:path>
              </a:pathLst>
            </a:custGeom>
            <a:noFill/>
            <a:ln w="6350" cap="flat">
              <a:solidFill>
                <a:srgbClr val="F4FB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39" name="picture 13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442263" y="318468"/>
            <a:ext cx="4599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9755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乙炔气体的性质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textbox 161"/>
          <p:cNvSpPr/>
          <p:nvPr/>
        </p:nvSpPr>
        <p:spPr>
          <a:xfrm>
            <a:off x="8486525" y="4650912"/>
            <a:ext cx="24244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3043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广泛应用于焊接、切割、热处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300"/>
          </a:p>
          <a:p>
            <a:pPr marL="12700" indent="686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等领域，作为燃料气体或合成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他化学品的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原料。</a:t>
            </a:r>
            <a:endParaRPr lang="Microsoft YaHei" altLang="Microsoft YaHei" sz="1300"/>
          </a:p>
        </p:txBody>
      </p:sp>
      <p:sp>
        <p:nvSpPr>
          <p:cNvPr id="162" name="textbox 162"/>
          <p:cNvSpPr/>
          <p:nvPr/>
        </p:nvSpPr>
        <p:spPr>
          <a:xfrm>
            <a:off x="8488583" y="2547441"/>
            <a:ext cx="242252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21101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乙炔是一种无色、无味、易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燃易</a:t>
            </a:r>
            <a:endParaRPr lang="Microsoft YaHei" altLang="Microsoft YaHei" sz="1300"/>
          </a:p>
          <a:p>
            <a:pPr marL="12871" indent="-171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爆的气体，具有较宽的爆炸极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范围和较高的燃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温度。</a:t>
            </a:r>
            <a:endParaRPr lang="Microsoft YaHei" altLang="Microsoft YaHei" sz="1300"/>
          </a:p>
        </p:txBody>
      </p:sp>
      <p:sp>
        <p:nvSpPr>
          <p:cNvPr id="163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textbox 165"/>
          <p:cNvSpPr/>
          <p:nvPr/>
        </p:nvSpPr>
        <p:spPr>
          <a:xfrm>
            <a:off x="9734583" y="1992972"/>
            <a:ext cx="422275" cy="240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1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endParaRPr lang="Microsoft YaHei" altLang="Microsoft YaHei" sz="1500"/>
          </a:p>
        </p:txBody>
      </p:sp>
      <p:sp>
        <p:nvSpPr>
          <p:cNvPr id="166" name="textbox 166"/>
          <p:cNvSpPr/>
          <p:nvPr/>
        </p:nvSpPr>
        <p:spPr>
          <a:xfrm>
            <a:off x="9736783" y="4137119"/>
            <a:ext cx="420369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途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2948050" y="2009981"/>
            <a:ext cx="6304279" cy="2626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8415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05000"/>
              </a:lnSpc>
            </a:pPr>
            <a:endParaRPr lang="Arial" altLang="Arial" sz="1700"/>
          </a:p>
          <a:p>
            <a:pPr algn="l" rtl="0" eaLnBrk="0">
              <a:lnSpc>
                <a:spcPct val="11967"/>
              </a:lnSpc>
            </a:pPr>
            <a:endParaRPr lang="Arial" altLang="Arial" sz="100"/>
          </a:p>
          <a:p>
            <a:pPr marL="2870199" indent="-2857499" algn="l" rtl="0" eaLnBrk="0">
              <a:lnSpc>
                <a:spcPct val="123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溶解乙炔气瓶充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装前的准</a:t>
            </a:r>
            <a:r>
              <a:rPr sz="4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11200" y="1587500"/>
            <a:ext cx="3579893" cy="3867314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4974492" y="4175447"/>
            <a:ext cx="2987039" cy="1588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6849"/>
              </a:lnSpc>
            </a:pPr>
            <a:endParaRPr lang="Arial" altLang="Arial" sz="100"/>
          </a:p>
          <a:p>
            <a:pPr marL="573913" algn="l" rtl="0" eaLnBrk="0">
              <a:lnSpc>
                <a:spcPct val="95000"/>
              </a:lnSpc>
              <a:tabLst>
                <a:tab pos="730884"/>
              </a:tabLst>
            </a:pPr>
            <a:r>
              <a:rPr sz="15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气瓶安全附件检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61550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检查安全帽、防震圈等安全附件是否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全、完好，确保气瓶在运输和使用过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中的安全。</a:t>
            </a:r>
            <a:endParaRPr lang="Microsoft YaHei" altLang="Microsoft YaHei" sz="13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987192" y="4188147"/>
            <a:ext cx="561213" cy="561212"/>
            <a:chExt cx="561213" cy="561212"/>
          </a:xfrm>
        </p:grpSpPr>
        <p:sp>
          <p:nvSpPr>
            <p:cNvPr id="171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35446" y="182684"/>
              <a:ext cx="236506" cy="229742"/>
            </a:xfrm>
            <a:custGeom>
              <a:rect l="0" t="0" r="0" b="0"/>
              <a:pathLst>
                <a:path w="372" h="361">
                  <a:moveTo>
                    <a:pt x="214" y="277"/>
                  </a:moveTo>
                  <a:lnTo>
                    <a:pt x="93" y="157"/>
                  </a:lnTo>
                  <a:lnTo>
                    <a:pt x="253" y="0"/>
                  </a:lnTo>
                  <a:lnTo>
                    <a:pt x="372" y="119"/>
                  </a:lnTo>
                  <a:lnTo>
                    <a:pt x="214" y="277"/>
                  </a:lnTo>
                  <a:close/>
                  <a:moveTo>
                    <a:pt x="132" y="157"/>
                  </a:moveTo>
                  <a:lnTo>
                    <a:pt x="214" y="235"/>
                  </a:lnTo>
                  <a:lnTo>
                    <a:pt x="330" y="119"/>
                  </a:lnTo>
                  <a:lnTo>
                    <a:pt x="253" y="38"/>
                  </a:lnTo>
                  <a:lnTo>
                    <a:pt x="132" y="157"/>
                  </a:lnTo>
                  <a:close/>
                </a:path>
                <a:path w="372" h="361">
                  <a:moveTo>
                    <a:pt x="91" y="361"/>
                  </a:moveTo>
                  <a:cubicBezTo>
                    <a:pt x="70" y="361"/>
                    <a:pt x="49" y="354"/>
                    <a:pt x="31" y="337"/>
                  </a:cubicBezTo>
                  <a:lnTo>
                    <a:pt x="31" y="337"/>
                  </a:lnTo>
                  <a:cubicBezTo>
                    <a:pt x="0" y="305"/>
                    <a:pt x="0" y="249"/>
                    <a:pt x="31" y="217"/>
                  </a:cubicBezTo>
                  <a:lnTo>
                    <a:pt x="31" y="217"/>
                  </a:lnTo>
                  <a:cubicBezTo>
                    <a:pt x="70" y="178"/>
                    <a:pt x="70" y="178"/>
                    <a:pt x="70" y="178"/>
                  </a:cubicBezTo>
                  <a:lnTo>
                    <a:pt x="70" y="178"/>
                  </a:lnTo>
                  <a:cubicBezTo>
                    <a:pt x="91" y="199"/>
                    <a:pt x="91" y="199"/>
                    <a:pt x="91" y="199"/>
                  </a:cubicBezTo>
                  <a:lnTo>
                    <a:pt x="91" y="199"/>
                  </a:lnTo>
                  <a:cubicBezTo>
                    <a:pt x="52" y="238"/>
                    <a:pt x="52" y="238"/>
                    <a:pt x="52" y="238"/>
                  </a:cubicBezTo>
                  <a:lnTo>
                    <a:pt x="52" y="238"/>
                  </a:lnTo>
                  <a:cubicBezTo>
                    <a:pt x="42" y="249"/>
                    <a:pt x="35" y="263"/>
                    <a:pt x="35" y="277"/>
                  </a:cubicBezTo>
                  <a:lnTo>
                    <a:pt x="35" y="277"/>
                  </a:lnTo>
                  <a:cubicBezTo>
                    <a:pt x="35" y="291"/>
                    <a:pt x="42" y="305"/>
                    <a:pt x="52" y="316"/>
                  </a:cubicBezTo>
                  <a:lnTo>
                    <a:pt x="52" y="316"/>
                  </a:lnTo>
                  <a:cubicBezTo>
                    <a:pt x="63" y="326"/>
                    <a:pt x="77" y="333"/>
                    <a:pt x="91" y="333"/>
                  </a:cubicBezTo>
                  <a:lnTo>
                    <a:pt x="91" y="333"/>
                  </a:lnTo>
                  <a:cubicBezTo>
                    <a:pt x="105" y="333"/>
                    <a:pt x="119" y="326"/>
                    <a:pt x="129" y="316"/>
                  </a:cubicBezTo>
                  <a:lnTo>
                    <a:pt x="129" y="316"/>
                  </a:lnTo>
                  <a:cubicBezTo>
                    <a:pt x="168" y="277"/>
                    <a:pt x="168" y="277"/>
                    <a:pt x="168" y="277"/>
                  </a:cubicBezTo>
                  <a:lnTo>
                    <a:pt x="168" y="277"/>
                  </a:lnTo>
                  <a:cubicBezTo>
                    <a:pt x="189" y="298"/>
                    <a:pt x="189" y="298"/>
                    <a:pt x="189" y="298"/>
                  </a:cubicBezTo>
                  <a:lnTo>
                    <a:pt x="189" y="298"/>
                  </a:lnTo>
                  <a:cubicBezTo>
                    <a:pt x="150" y="337"/>
                    <a:pt x="150" y="337"/>
                    <a:pt x="150" y="337"/>
                  </a:cubicBezTo>
                  <a:lnTo>
                    <a:pt x="150" y="337"/>
                  </a:lnTo>
                  <a:cubicBezTo>
                    <a:pt x="133" y="354"/>
                    <a:pt x="112" y="361"/>
                    <a:pt x="91" y="361"/>
                  </a:cubicBezTo>
                </a:path>
                <a:path w="372" h="361">
                  <a:moveTo>
                    <a:pt x="176" y="171"/>
                  </a:moveTo>
                  <a:lnTo>
                    <a:pt x="153" y="150"/>
                  </a:lnTo>
                  <a:lnTo>
                    <a:pt x="176" y="129"/>
                  </a:lnTo>
                  <a:lnTo>
                    <a:pt x="198" y="150"/>
                  </a:lnTo>
                  <a:lnTo>
                    <a:pt x="176" y="171"/>
                  </a:lnTo>
                  <a:close/>
                </a:path>
                <a:path w="372" h="361">
                  <a:moveTo>
                    <a:pt x="231" y="157"/>
                  </a:moveTo>
                  <a:lnTo>
                    <a:pt x="210" y="136"/>
                  </a:lnTo>
                  <a:lnTo>
                    <a:pt x="231" y="116"/>
                  </a:lnTo>
                  <a:lnTo>
                    <a:pt x="254" y="136"/>
                  </a:lnTo>
                  <a:lnTo>
                    <a:pt x="231" y="157"/>
                  </a:lnTo>
                  <a:close/>
                </a:path>
                <a:path w="372" h="361">
                  <a:moveTo>
                    <a:pt x="245" y="101"/>
                  </a:moveTo>
                  <a:lnTo>
                    <a:pt x="224" y="80"/>
                  </a:lnTo>
                  <a:lnTo>
                    <a:pt x="245" y="59"/>
                  </a:lnTo>
                  <a:lnTo>
                    <a:pt x="266" y="80"/>
                  </a:lnTo>
                  <a:lnTo>
                    <a:pt x="245" y="101"/>
                  </a:lnTo>
                  <a:close/>
                </a:path>
                <a:path w="372" h="361">
                  <a:moveTo>
                    <a:pt x="217" y="216"/>
                  </a:moveTo>
                  <a:lnTo>
                    <a:pt x="196" y="194"/>
                  </a:lnTo>
                  <a:lnTo>
                    <a:pt x="217" y="171"/>
                  </a:lnTo>
                  <a:lnTo>
                    <a:pt x="238" y="194"/>
                  </a:lnTo>
                  <a:lnTo>
                    <a:pt x="217" y="216"/>
                  </a:lnTo>
                  <a:close/>
                </a:path>
                <a:path w="372" h="361">
                  <a:moveTo>
                    <a:pt x="287" y="145"/>
                  </a:moveTo>
                  <a:lnTo>
                    <a:pt x="266" y="122"/>
                  </a:lnTo>
                  <a:lnTo>
                    <a:pt x="287" y="101"/>
                  </a:lnTo>
                  <a:lnTo>
                    <a:pt x="308" y="122"/>
                  </a:lnTo>
                  <a:lnTo>
                    <a:pt x="287" y="1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3" name="textbox 173"/>
          <p:cNvSpPr/>
          <p:nvPr/>
        </p:nvSpPr>
        <p:spPr>
          <a:xfrm>
            <a:off x="8416238" y="4935346"/>
            <a:ext cx="293877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2"/>
              </a:lnSpc>
            </a:pPr>
            <a:endParaRPr lang="Arial" altLang="Arial" sz="100"/>
          </a:p>
          <a:p>
            <a:pPr marL="13385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对检查合格的气瓶进行登记和记录，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endParaRPr lang="Microsoft YaHei" altLang="Microsoft YaHei" sz="1300"/>
          </a:p>
          <a:p>
            <a:pPr marL="12700" indent="1028" algn="l" rtl="0" eaLnBrk="0">
              <a:lnSpc>
                <a:spcPct val="159000"/>
              </a:lnSpc>
              <a:spcBef>
                <a:spcPts val="29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括气瓶编号、充装介质、充装压力等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息。</a:t>
            </a:r>
            <a:endParaRPr lang="Microsoft YaHei" altLang="Microsoft YaHei" sz="1300"/>
          </a:p>
        </p:txBody>
      </p:sp>
      <p:sp>
        <p:nvSpPr>
          <p:cNvPr id="174" name="textbox 174"/>
          <p:cNvSpPr/>
          <p:nvPr/>
        </p:nvSpPr>
        <p:spPr>
          <a:xfrm>
            <a:off x="442263" y="318468"/>
            <a:ext cx="3837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气瓶的检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查与验收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5" name="textbox 195"/>
          <p:cNvSpPr/>
          <p:nvPr/>
        </p:nvSpPr>
        <p:spPr>
          <a:xfrm>
            <a:off x="8416924" y="2559933"/>
            <a:ext cx="29381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检查阀门是否完好、无泄漏，确保阀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</a:t>
            </a:r>
            <a:endParaRPr lang="Microsoft YaHei" altLang="Microsoft YaHei" sz="1300"/>
          </a:p>
          <a:p>
            <a:pPr marL="13557" algn="l" rtl="0" eaLnBrk="0">
              <a:lnSpc>
                <a:spcPts val="2434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能够正常开启和关</a:t>
            </a: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6" name="textbox 196"/>
          <p:cNvSpPr/>
          <p:nvPr/>
        </p:nvSpPr>
        <p:spPr>
          <a:xfrm>
            <a:off x="5023172" y="2559933"/>
            <a:ext cx="293814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检查气瓶是否有明显变形、损伤、腐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蚀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等缺陷，确保气瓶外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完好。</a:t>
            </a:r>
            <a:endParaRPr lang="Microsoft YaHei" altLang="Microsoft YaHei" sz="13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987192" y="1802034"/>
            <a:ext cx="561213" cy="561213"/>
            <a:chExt cx="561213" cy="561213"/>
          </a:xfrm>
        </p:grpSpPr>
        <p:sp>
          <p:nvSpPr>
            <p:cNvPr id="197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34495" y="134493"/>
              <a:ext cx="292226" cy="292226"/>
            </a:xfrm>
            <a:custGeom>
              <a:rect l="0" t="0" r="0" b="0"/>
              <a:pathLst>
                <a:path w="460" h="460">
                  <a:moveTo>
                    <a:pt x="373" y="201"/>
                  </a:moveTo>
                  <a:lnTo>
                    <a:pt x="85" y="201"/>
                  </a:lnTo>
                  <a:lnTo>
                    <a:pt x="85" y="85"/>
                  </a:lnTo>
                  <a:lnTo>
                    <a:pt x="114" y="85"/>
                  </a:lnTo>
                  <a:lnTo>
                    <a:pt x="114" y="172"/>
                  </a:lnTo>
                  <a:lnTo>
                    <a:pt x="344" y="172"/>
                  </a:lnTo>
                  <a:lnTo>
                    <a:pt x="344" y="85"/>
                  </a:lnTo>
                  <a:lnTo>
                    <a:pt x="373" y="85"/>
                  </a:lnTo>
                  <a:lnTo>
                    <a:pt x="373" y="201"/>
                  </a:lnTo>
                  <a:close/>
                </a:path>
                <a:path w="460" h="460">
                  <a:moveTo>
                    <a:pt x="315" y="143"/>
                  </a:moveTo>
                  <a:lnTo>
                    <a:pt x="230" y="143"/>
                  </a:lnTo>
                  <a:lnTo>
                    <a:pt x="230" y="85"/>
                  </a:lnTo>
                  <a:lnTo>
                    <a:pt x="259" y="85"/>
                  </a:lnTo>
                  <a:lnTo>
                    <a:pt x="259" y="114"/>
                  </a:lnTo>
                  <a:lnTo>
                    <a:pt x="286" y="114"/>
                  </a:lnTo>
                  <a:lnTo>
                    <a:pt x="286" y="85"/>
                  </a:lnTo>
                  <a:lnTo>
                    <a:pt x="315" y="85"/>
                  </a:lnTo>
                  <a:lnTo>
                    <a:pt x="315" y="143"/>
                  </a:lnTo>
                  <a:close/>
                </a:path>
                <a:path w="460" h="460">
                  <a:moveTo>
                    <a:pt x="460" y="460"/>
                  </a:moveTo>
                  <a:lnTo>
                    <a:pt x="0" y="460"/>
                  </a:lnTo>
                  <a:lnTo>
                    <a:pt x="0" y="0"/>
                  </a:lnTo>
                  <a:lnTo>
                    <a:pt x="373" y="0"/>
                  </a:lnTo>
                  <a:lnTo>
                    <a:pt x="373" y="27"/>
                  </a:lnTo>
                  <a:lnTo>
                    <a:pt x="27" y="27"/>
                  </a:lnTo>
                  <a:lnTo>
                    <a:pt x="27" y="431"/>
                  </a:lnTo>
                  <a:lnTo>
                    <a:pt x="431" y="431"/>
                  </a:lnTo>
                  <a:lnTo>
                    <a:pt x="431" y="85"/>
                  </a:lnTo>
                  <a:lnTo>
                    <a:pt x="460" y="85"/>
                  </a:lnTo>
                  <a:lnTo>
                    <a:pt x="460" y="460"/>
                  </a:lnTo>
                  <a:close/>
                </a:path>
                <a:path w="460" h="460">
                  <a:moveTo>
                    <a:pt x="85" y="258"/>
                  </a:moveTo>
                  <a:lnTo>
                    <a:pt x="373" y="258"/>
                  </a:lnTo>
                  <a:lnTo>
                    <a:pt x="373" y="287"/>
                  </a:lnTo>
                  <a:lnTo>
                    <a:pt x="85" y="287"/>
                  </a:lnTo>
                  <a:lnTo>
                    <a:pt x="85" y="258"/>
                  </a:lnTo>
                  <a:close/>
                </a:path>
                <a:path w="460" h="460">
                  <a:moveTo>
                    <a:pt x="85" y="315"/>
                  </a:moveTo>
                  <a:lnTo>
                    <a:pt x="373" y="315"/>
                  </a:lnTo>
                  <a:lnTo>
                    <a:pt x="373" y="344"/>
                  </a:lnTo>
                  <a:lnTo>
                    <a:pt x="85" y="344"/>
                  </a:lnTo>
                  <a:lnTo>
                    <a:pt x="85" y="315"/>
                  </a:lnTo>
                  <a:close/>
                </a:path>
                <a:path w="460" h="460">
                  <a:moveTo>
                    <a:pt x="85" y="373"/>
                  </a:moveTo>
                  <a:lnTo>
                    <a:pt x="373" y="373"/>
                  </a:lnTo>
                  <a:lnTo>
                    <a:pt x="373" y="402"/>
                  </a:lnTo>
                  <a:lnTo>
                    <a:pt x="85" y="402"/>
                  </a:lnTo>
                  <a:lnTo>
                    <a:pt x="85" y="3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380761" y="1802034"/>
            <a:ext cx="561213" cy="561213"/>
            <a:chExt cx="561213" cy="561213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561213" cy="561213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34494" y="188595"/>
              <a:ext cx="292226" cy="201263"/>
            </a:xfrm>
            <a:custGeom>
              <a:rect l="0" t="0" r="0" b="0"/>
              <a:pathLst>
                <a:path w="460" h="316">
                  <a:moveTo>
                    <a:pt x="85" y="129"/>
                  </a:moveTo>
                  <a:lnTo>
                    <a:pt x="114" y="129"/>
                  </a:lnTo>
                  <a:lnTo>
                    <a:pt x="114" y="158"/>
                  </a:lnTo>
                  <a:lnTo>
                    <a:pt x="85" y="158"/>
                  </a:lnTo>
                  <a:lnTo>
                    <a:pt x="85" y="129"/>
                  </a:lnTo>
                  <a:close/>
                </a:path>
                <a:path w="460" h="316">
                  <a:moveTo>
                    <a:pt x="172" y="129"/>
                  </a:moveTo>
                  <a:lnTo>
                    <a:pt x="201" y="129"/>
                  </a:lnTo>
                  <a:lnTo>
                    <a:pt x="201" y="158"/>
                  </a:lnTo>
                  <a:lnTo>
                    <a:pt x="172" y="158"/>
                  </a:lnTo>
                  <a:lnTo>
                    <a:pt x="172" y="129"/>
                  </a:lnTo>
                  <a:close/>
                </a:path>
                <a:path w="460" h="316">
                  <a:moveTo>
                    <a:pt x="259" y="129"/>
                  </a:moveTo>
                  <a:lnTo>
                    <a:pt x="287" y="129"/>
                  </a:lnTo>
                  <a:lnTo>
                    <a:pt x="287" y="158"/>
                  </a:lnTo>
                  <a:lnTo>
                    <a:pt x="259" y="158"/>
                  </a:lnTo>
                  <a:lnTo>
                    <a:pt x="259" y="129"/>
                  </a:lnTo>
                  <a:close/>
                </a:path>
                <a:path w="460" h="316">
                  <a:moveTo>
                    <a:pt x="345" y="129"/>
                  </a:moveTo>
                  <a:lnTo>
                    <a:pt x="373" y="129"/>
                  </a:lnTo>
                  <a:lnTo>
                    <a:pt x="373" y="158"/>
                  </a:lnTo>
                  <a:lnTo>
                    <a:pt x="345" y="158"/>
                  </a:lnTo>
                  <a:lnTo>
                    <a:pt x="345" y="129"/>
                  </a:lnTo>
                  <a:close/>
                </a:path>
                <a:path w="460" h="316">
                  <a:moveTo>
                    <a:pt x="85" y="71"/>
                  </a:moveTo>
                  <a:lnTo>
                    <a:pt x="114" y="71"/>
                  </a:lnTo>
                  <a:lnTo>
                    <a:pt x="114" y="100"/>
                  </a:lnTo>
                  <a:lnTo>
                    <a:pt x="85" y="100"/>
                  </a:lnTo>
                  <a:lnTo>
                    <a:pt x="85" y="71"/>
                  </a:lnTo>
                  <a:close/>
                </a:path>
                <a:path w="460" h="316">
                  <a:moveTo>
                    <a:pt x="172" y="71"/>
                  </a:moveTo>
                  <a:lnTo>
                    <a:pt x="201" y="71"/>
                  </a:lnTo>
                  <a:lnTo>
                    <a:pt x="201" y="100"/>
                  </a:lnTo>
                  <a:lnTo>
                    <a:pt x="172" y="100"/>
                  </a:lnTo>
                  <a:lnTo>
                    <a:pt x="172" y="71"/>
                  </a:lnTo>
                  <a:close/>
                </a:path>
                <a:path w="460" h="316">
                  <a:moveTo>
                    <a:pt x="259" y="71"/>
                  </a:moveTo>
                  <a:lnTo>
                    <a:pt x="287" y="71"/>
                  </a:lnTo>
                  <a:lnTo>
                    <a:pt x="287" y="100"/>
                  </a:lnTo>
                  <a:lnTo>
                    <a:pt x="259" y="100"/>
                  </a:lnTo>
                  <a:lnTo>
                    <a:pt x="259" y="71"/>
                  </a:lnTo>
                  <a:close/>
                </a:path>
                <a:path w="460" h="316">
                  <a:moveTo>
                    <a:pt x="345" y="71"/>
                  </a:moveTo>
                  <a:lnTo>
                    <a:pt x="373" y="71"/>
                  </a:lnTo>
                  <a:lnTo>
                    <a:pt x="373" y="100"/>
                  </a:lnTo>
                  <a:lnTo>
                    <a:pt x="345" y="100"/>
                  </a:lnTo>
                  <a:lnTo>
                    <a:pt x="345" y="71"/>
                  </a:lnTo>
                  <a:close/>
                </a:path>
                <a:path w="460" h="316">
                  <a:moveTo>
                    <a:pt x="114" y="216"/>
                  </a:moveTo>
                  <a:lnTo>
                    <a:pt x="345" y="216"/>
                  </a:lnTo>
                  <a:lnTo>
                    <a:pt x="345" y="245"/>
                  </a:lnTo>
                  <a:lnTo>
                    <a:pt x="114" y="245"/>
                  </a:lnTo>
                  <a:lnTo>
                    <a:pt x="114" y="216"/>
                  </a:lnTo>
                  <a:close/>
                </a:path>
                <a:path w="460" h="316">
                  <a:moveTo>
                    <a:pt x="460" y="316"/>
                  </a:moveTo>
                  <a:lnTo>
                    <a:pt x="0" y="316"/>
                  </a:lnTo>
                  <a:lnTo>
                    <a:pt x="0" y="42"/>
                  </a:lnTo>
                  <a:lnTo>
                    <a:pt x="28" y="42"/>
                  </a:lnTo>
                  <a:lnTo>
                    <a:pt x="28" y="287"/>
                  </a:lnTo>
                  <a:lnTo>
                    <a:pt x="431" y="287"/>
                  </a:lnTo>
                  <a:lnTo>
                    <a:pt x="431" y="28"/>
                  </a:lnTo>
                  <a:lnTo>
                    <a:pt x="0" y="28"/>
                  </a:lnTo>
                  <a:lnTo>
                    <a:pt x="0" y="0"/>
                  </a:lnTo>
                  <a:lnTo>
                    <a:pt x="460" y="0"/>
                  </a:lnTo>
                  <a:lnTo>
                    <a:pt x="460" y="31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380761" y="4177283"/>
            <a:ext cx="561213" cy="561212"/>
            <a:chExt cx="561213" cy="561212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561213" cy="561212"/>
            </a:xfrm>
            <a:custGeom>
              <a:rect l="0" t="0" r="0" b="0"/>
              <a:pathLst>
                <a:path w="883" h="883">
                  <a:moveTo>
                    <a:pt x="0" y="441"/>
                  </a:moveTo>
                  <a:cubicBezTo>
                    <a:pt x="0" y="197"/>
                    <a:pt x="197" y="0"/>
                    <a:pt x="441" y="0"/>
                  </a:cubicBezTo>
                  <a:lnTo>
                    <a:pt x="441" y="0"/>
                  </a:lnTo>
                  <a:lnTo>
                    <a:pt x="441" y="0"/>
                  </a:lnTo>
                  <a:lnTo>
                    <a:pt x="441" y="0"/>
                  </a:lnTo>
                  <a:cubicBezTo>
                    <a:pt x="685" y="0"/>
                    <a:pt x="883" y="197"/>
                    <a:pt x="883" y="441"/>
                  </a:cubicBezTo>
                  <a:lnTo>
                    <a:pt x="883" y="441"/>
                  </a:lnTo>
                  <a:cubicBezTo>
                    <a:pt x="883" y="441"/>
                    <a:pt x="883" y="441"/>
                    <a:pt x="883" y="441"/>
                  </a:cubicBezTo>
                  <a:lnTo>
                    <a:pt x="883" y="441"/>
                  </a:lnTo>
                  <a:lnTo>
                    <a:pt x="883" y="441"/>
                  </a:lnTo>
                  <a:lnTo>
                    <a:pt x="883" y="441"/>
                  </a:lnTo>
                  <a:cubicBezTo>
                    <a:pt x="883" y="685"/>
                    <a:pt x="685" y="883"/>
                    <a:pt x="441" y="883"/>
                  </a:cubicBezTo>
                  <a:lnTo>
                    <a:pt x="441" y="883"/>
                  </a:lnTo>
                  <a:lnTo>
                    <a:pt x="441" y="883"/>
                  </a:lnTo>
                  <a:lnTo>
                    <a:pt x="441" y="883"/>
                  </a:lnTo>
                  <a:cubicBezTo>
                    <a:pt x="197" y="883"/>
                    <a:pt x="0" y="685"/>
                    <a:pt x="0" y="441"/>
                  </a:cubicBezTo>
                  <a:lnTo>
                    <a:pt x="0" y="44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52781" y="138779"/>
              <a:ext cx="282415" cy="283559"/>
            </a:xfrm>
            <a:custGeom>
              <a:rect l="0" t="0" r="0" b="0"/>
              <a:pathLst>
                <a:path w="442" h="446">
                  <a:moveTo>
                    <a:pt x="200" y="400"/>
                  </a:moveTo>
                  <a:lnTo>
                    <a:pt x="45" y="242"/>
                  </a:lnTo>
                  <a:lnTo>
                    <a:pt x="354" y="0"/>
                  </a:lnTo>
                  <a:lnTo>
                    <a:pt x="444" y="89"/>
                  </a:lnTo>
                  <a:lnTo>
                    <a:pt x="200" y="400"/>
                  </a:lnTo>
                  <a:close/>
                  <a:moveTo>
                    <a:pt x="89" y="245"/>
                  </a:moveTo>
                  <a:lnTo>
                    <a:pt x="197" y="356"/>
                  </a:lnTo>
                  <a:lnTo>
                    <a:pt x="406" y="94"/>
                  </a:lnTo>
                  <a:lnTo>
                    <a:pt x="351" y="39"/>
                  </a:lnTo>
                  <a:lnTo>
                    <a:pt x="89" y="245"/>
                  </a:lnTo>
                  <a:close/>
                </a:path>
                <a:path w="442" h="446">
                  <a:moveTo>
                    <a:pt x="161" y="259"/>
                  </a:moveTo>
                  <a:lnTo>
                    <a:pt x="143" y="237"/>
                  </a:lnTo>
                  <a:lnTo>
                    <a:pt x="338" y="86"/>
                  </a:lnTo>
                  <a:lnTo>
                    <a:pt x="355" y="108"/>
                  </a:lnTo>
                  <a:lnTo>
                    <a:pt x="161" y="259"/>
                  </a:lnTo>
                  <a:close/>
                </a:path>
                <a:path w="442" h="446">
                  <a:moveTo>
                    <a:pt x="53" y="435"/>
                  </a:moveTo>
                  <a:cubicBezTo>
                    <a:pt x="10" y="392"/>
                    <a:pt x="10" y="392"/>
                    <a:pt x="10" y="392"/>
                  </a:cubicBezTo>
                  <a:lnTo>
                    <a:pt x="10" y="392"/>
                  </a:lnTo>
                  <a:cubicBezTo>
                    <a:pt x="21" y="385"/>
                    <a:pt x="21" y="385"/>
                    <a:pt x="21" y="385"/>
                  </a:cubicBezTo>
                  <a:lnTo>
                    <a:pt x="21" y="385"/>
                  </a:lnTo>
                  <a:cubicBezTo>
                    <a:pt x="39" y="367"/>
                    <a:pt x="39" y="339"/>
                    <a:pt x="21" y="324"/>
                  </a:cubicBezTo>
                  <a:lnTo>
                    <a:pt x="21" y="324"/>
                  </a:lnTo>
                  <a:cubicBezTo>
                    <a:pt x="10" y="314"/>
                    <a:pt x="10" y="314"/>
                    <a:pt x="10" y="314"/>
                  </a:cubicBezTo>
                  <a:lnTo>
                    <a:pt x="10" y="314"/>
                  </a:lnTo>
                  <a:cubicBezTo>
                    <a:pt x="42" y="281"/>
                    <a:pt x="42" y="281"/>
                    <a:pt x="42" y="281"/>
                  </a:cubicBezTo>
                  <a:lnTo>
                    <a:pt x="42" y="281"/>
                  </a:lnTo>
                  <a:cubicBezTo>
                    <a:pt x="60" y="303"/>
                    <a:pt x="60" y="303"/>
                    <a:pt x="60" y="303"/>
                  </a:cubicBezTo>
                  <a:lnTo>
                    <a:pt x="60" y="303"/>
                  </a:lnTo>
                  <a:cubicBezTo>
                    <a:pt x="50" y="314"/>
                    <a:pt x="50" y="314"/>
                    <a:pt x="50" y="314"/>
                  </a:cubicBezTo>
                  <a:lnTo>
                    <a:pt x="50" y="314"/>
                  </a:lnTo>
                  <a:cubicBezTo>
                    <a:pt x="67" y="339"/>
                    <a:pt x="67" y="371"/>
                    <a:pt x="50" y="392"/>
                  </a:cubicBezTo>
                  <a:lnTo>
                    <a:pt x="50" y="392"/>
                  </a:lnTo>
                  <a:cubicBezTo>
                    <a:pt x="53" y="396"/>
                    <a:pt x="53" y="396"/>
                    <a:pt x="53" y="396"/>
                  </a:cubicBezTo>
                  <a:lnTo>
                    <a:pt x="53" y="396"/>
                  </a:lnTo>
                  <a:cubicBezTo>
                    <a:pt x="75" y="378"/>
                    <a:pt x="107" y="378"/>
                    <a:pt x="132" y="396"/>
                  </a:cubicBezTo>
                  <a:lnTo>
                    <a:pt x="132" y="396"/>
                  </a:lnTo>
                  <a:cubicBezTo>
                    <a:pt x="143" y="385"/>
                    <a:pt x="143" y="385"/>
                    <a:pt x="143" y="385"/>
                  </a:cubicBezTo>
                  <a:lnTo>
                    <a:pt x="143" y="385"/>
                  </a:lnTo>
                  <a:cubicBezTo>
                    <a:pt x="164" y="403"/>
                    <a:pt x="164" y="403"/>
                    <a:pt x="164" y="403"/>
                  </a:cubicBezTo>
                  <a:lnTo>
                    <a:pt x="164" y="403"/>
                  </a:lnTo>
                  <a:cubicBezTo>
                    <a:pt x="132" y="435"/>
                    <a:pt x="132" y="435"/>
                    <a:pt x="132" y="435"/>
                  </a:cubicBezTo>
                  <a:lnTo>
                    <a:pt x="132" y="435"/>
                  </a:lnTo>
                  <a:cubicBezTo>
                    <a:pt x="121" y="425"/>
                    <a:pt x="121" y="425"/>
                    <a:pt x="121" y="425"/>
                  </a:cubicBezTo>
                  <a:lnTo>
                    <a:pt x="121" y="425"/>
                  </a:lnTo>
                  <a:cubicBezTo>
                    <a:pt x="107" y="407"/>
                    <a:pt x="78" y="407"/>
                    <a:pt x="60" y="425"/>
                  </a:cubicBezTo>
                  <a:lnTo>
                    <a:pt x="60" y="425"/>
                  </a:lnTo>
                  <a:lnTo>
                    <a:pt x="53" y="435"/>
                  </a:lnTo>
                  <a:close/>
                </a:path>
                <a:path w="442" h="446">
                  <a:moveTo>
                    <a:pt x="21" y="446"/>
                  </a:moveTo>
                  <a:lnTo>
                    <a:pt x="0" y="425"/>
                  </a:lnTo>
                  <a:lnTo>
                    <a:pt x="32" y="393"/>
                  </a:lnTo>
                  <a:lnTo>
                    <a:pt x="53" y="414"/>
                  </a:lnTo>
                  <a:lnTo>
                    <a:pt x="21" y="44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3" name="textbox 203"/>
          <p:cNvSpPr/>
          <p:nvPr/>
        </p:nvSpPr>
        <p:spPr>
          <a:xfrm>
            <a:off x="9286437" y="1991736"/>
            <a:ext cx="122301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气瓶阀门检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500"/>
          </a:p>
        </p:txBody>
      </p:sp>
      <p:sp>
        <p:nvSpPr>
          <p:cNvPr id="204" name="textbox 204"/>
          <p:cNvSpPr/>
          <p:nvPr/>
        </p:nvSpPr>
        <p:spPr>
          <a:xfrm>
            <a:off x="5892829" y="1992721"/>
            <a:ext cx="122301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气瓶外观检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500"/>
          </a:p>
        </p:txBody>
      </p:sp>
      <p:sp>
        <p:nvSpPr>
          <p:cNvPr id="205" name="textbox 205"/>
          <p:cNvSpPr/>
          <p:nvPr/>
        </p:nvSpPr>
        <p:spPr>
          <a:xfrm>
            <a:off x="9286437" y="4368376"/>
            <a:ext cx="122301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8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气瓶验收记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1500"/>
          </a:p>
        </p:txBody>
      </p:sp>
      <p:sp>
        <p:nvSpPr>
          <p:cNvPr id="206" name="path"/>
          <p:cNvSpPr/>
          <p:nvPr/>
        </p:nvSpPr>
        <p:spPr>
          <a:xfrm>
            <a:off x="5296661" y="4315014"/>
            <a:ext cx="116300" cy="115347"/>
          </a:xfrm>
          <a:custGeom>
            <a:rect l="0" t="0" r="0" b="0"/>
            <a:pathLst>
              <a:path w="183" h="181">
                <a:moveTo>
                  <a:pt x="119" y="181"/>
                </a:moveTo>
                <a:cubicBezTo>
                  <a:pt x="98" y="160"/>
                  <a:pt x="98" y="160"/>
                  <a:pt x="98" y="160"/>
                </a:cubicBezTo>
                <a:lnTo>
                  <a:pt x="98" y="160"/>
                </a:lnTo>
                <a:cubicBezTo>
                  <a:pt x="137" y="122"/>
                  <a:pt x="137" y="122"/>
                  <a:pt x="137" y="122"/>
                </a:cubicBezTo>
                <a:lnTo>
                  <a:pt x="137" y="122"/>
                </a:lnTo>
                <a:cubicBezTo>
                  <a:pt x="147" y="111"/>
                  <a:pt x="154" y="97"/>
                  <a:pt x="154" y="83"/>
                </a:cubicBezTo>
                <a:lnTo>
                  <a:pt x="154" y="83"/>
                </a:lnTo>
                <a:cubicBezTo>
                  <a:pt x="154" y="69"/>
                  <a:pt x="147" y="55"/>
                  <a:pt x="137" y="45"/>
                </a:cubicBezTo>
                <a:lnTo>
                  <a:pt x="137" y="45"/>
                </a:lnTo>
                <a:cubicBezTo>
                  <a:pt x="116" y="24"/>
                  <a:pt x="81" y="24"/>
                  <a:pt x="59" y="45"/>
                </a:cubicBezTo>
                <a:lnTo>
                  <a:pt x="59" y="45"/>
                </a:lnTo>
                <a:cubicBezTo>
                  <a:pt x="21" y="83"/>
                  <a:pt x="21" y="83"/>
                  <a:pt x="21" y="83"/>
                </a:cubicBezTo>
                <a:lnTo>
                  <a:pt x="21" y="83"/>
                </a:lnTo>
                <a:cubicBezTo>
                  <a:pt x="0" y="62"/>
                  <a:pt x="0" y="62"/>
                  <a:pt x="0" y="62"/>
                </a:cubicBezTo>
                <a:lnTo>
                  <a:pt x="0" y="62"/>
                </a:lnTo>
                <a:cubicBezTo>
                  <a:pt x="38" y="24"/>
                  <a:pt x="38" y="24"/>
                  <a:pt x="38" y="24"/>
                </a:cubicBezTo>
                <a:lnTo>
                  <a:pt x="38" y="24"/>
                </a:lnTo>
                <a:cubicBezTo>
                  <a:pt x="56" y="6"/>
                  <a:pt x="77" y="0"/>
                  <a:pt x="98" y="0"/>
                </a:cubicBezTo>
                <a:lnTo>
                  <a:pt x="98" y="0"/>
                </a:lnTo>
                <a:cubicBezTo>
                  <a:pt x="119" y="0"/>
                  <a:pt x="140" y="6"/>
                  <a:pt x="158" y="24"/>
                </a:cubicBezTo>
                <a:lnTo>
                  <a:pt x="158" y="24"/>
                </a:lnTo>
                <a:cubicBezTo>
                  <a:pt x="176" y="41"/>
                  <a:pt x="183" y="62"/>
                  <a:pt x="183" y="83"/>
                </a:cubicBezTo>
                <a:lnTo>
                  <a:pt x="183" y="83"/>
                </a:lnTo>
                <a:cubicBezTo>
                  <a:pt x="183" y="104"/>
                  <a:pt x="176" y="125"/>
                  <a:pt x="158" y="143"/>
                </a:cubicBezTo>
                <a:lnTo>
                  <a:pt x="158" y="143"/>
                </a:lnTo>
                <a:lnTo>
                  <a:pt x="119" y="1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26"/>
          <p:cNvGrpSpPr/>
          <p:nvPr/>
        </p:nvGrpSpPr>
        <p:grpSpPr>
          <a:xfrm rot="21600000">
            <a:off x="4471133" y="1503400"/>
            <a:ext cx="3775751" cy="2679729"/>
            <a:chExt cx="3775751" cy="2679729"/>
          </a:xfrm>
        </p:grpSpPr>
        <p:sp>
          <p:nvSpPr>
            <p:cNvPr id="207" name="path"/>
            <p:cNvSpPr/>
            <p:nvPr/>
          </p:nvSpPr>
          <p:spPr>
            <a:xfrm>
              <a:off x="1623278" y="529249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2554"/>
                  </a:moveTo>
                  <a:cubicBezTo>
                    <a:pt x="1055" y="2554"/>
                    <a:pt x="1123" y="2622"/>
                    <a:pt x="1085" y="2702"/>
                  </a:cubicBezTo>
                  <a:lnTo>
                    <a:pt x="1085" y="2702"/>
                  </a:lnTo>
                  <a:cubicBezTo>
                    <a:pt x="1013" y="2859"/>
                    <a:pt x="890" y="2880"/>
                    <a:pt x="924" y="3096"/>
                  </a:cubicBezTo>
                  <a:lnTo>
                    <a:pt x="924" y="3096"/>
                  </a:lnTo>
                  <a:cubicBezTo>
                    <a:pt x="979" y="3469"/>
                    <a:pt x="1577" y="3469"/>
                    <a:pt x="1636" y="3096"/>
                  </a:cubicBezTo>
                  <a:lnTo>
                    <a:pt x="1636" y="3096"/>
                  </a:lnTo>
                  <a:cubicBezTo>
                    <a:pt x="1670" y="2880"/>
                    <a:pt x="1543" y="2859"/>
                    <a:pt x="1471" y="2702"/>
                  </a:cubicBezTo>
                  <a:lnTo>
                    <a:pt x="1471" y="2702"/>
                  </a:lnTo>
                  <a:cubicBezTo>
                    <a:pt x="1437" y="2622"/>
                    <a:pt x="1501" y="2554"/>
                    <a:pt x="1781" y="2554"/>
                  </a:cubicBezTo>
                  <a:lnTo>
                    <a:pt x="1781" y="2554"/>
                  </a:lnTo>
                  <a:cubicBezTo>
                    <a:pt x="2557" y="2554"/>
                    <a:pt x="2557" y="2554"/>
                    <a:pt x="2557" y="2554"/>
                  </a:cubicBezTo>
                  <a:lnTo>
                    <a:pt x="2557" y="2554"/>
                  </a:lnTo>
                  <a:cubicBezTo>
                    <a:pt x="2557" y="1779"/>
                    <a:pt x="2557" y="1779"/>
                    <a:pt x="2557" y="1779"/>
                  </a:cubicBezTo>
                  <a:lnTo>
                    <a:pt x="2557" y="1779"/>
                  </a:lnTo>
                  <a:cubicBezTo>
                    <a:pt x="2557" y="1499"/>
                    <a:pt x="2624" y="1431"/>
                    <a:pt x="2709" y="1470"/>
                  </a:cubicBezTo>
                  <a:lnTo>
                    <a:pt x="2709" y="1470"/>
                  </a:lnTo>
                  <a:cubicBezTo>
                    <a:pt x="2862" y="1542"/>
                    <a:pt x="2883" y="1664"/>
                    <a:pt x="3099" y="1631"/>
                  </a:cubicBezTo>
                  <a:lnTo>
                    <a:pt x="3099" y="1631"/>
                  </a:lnTo>
                  <a:cubicBezTo>
                    <a:pt x="3473" y="1576"/>
                    <a:pt x="3473" y="978"/>
                    <a:pt x="3099" y="919"/>
                  </a:cubicBezTo>
                  <a:lnTo>
                    <a:pt x="3099" y="919"/>
                  </a:lnTo>
                  <a:cubicBezTo>
                    <a:pt x="2883" y="885"/>
                    <a:pt x="2862" y="1012"/>
                    <a:pt x="2709" y="1084"/>
                  </a:cubicBezTo>
                  <a:lnTo>
                    <a:pt x="2709" y="1084"/>
                  </a:lnTo>
                  <a:cubicBezTo>
                    <a:pt x="2624" y="1118"/>
                    <a:pt x="2557" y="1054"/>
                    <a:pt x="2557" y="775"/>
                  </a:cubicBezTo>
                  <a:lnTo>
                    <a:pt x="2557" y="775"/>
                  </a:lnTo>
                  <a:cubicBezTo>
                    <a:pt x="2557" y="0"/>
                    <a:pt x="2557" y="0"/>
                    <a:pt x="2557" y="0"/>
                  </a:cubicBezTo>
                  <a:lnTo>
                    <a:pt x="2557" y="0"/>
                  </a:lnTo>
                  <a:cubicBezTo>
                    <a:pt x="1781" y="0"/>
                    <a:pt x="1781" y="0"/>
                    <a:pt x="1781" y="0"/>
                  </a:cubicBezTo>
                  <a:lnTo>
                    <a:pt x="1781" y="0"/>
                  </a:lnTo>
                  <a:cubicBezTo>
                    <a:pt x="1501" y="0"/>
                    <a:pt x="1437" y="67"/>
                    <a:pt x="1471" y="148"/>
                  </a:cubicBezTo>
                  <a:lnTo>
                    <a:pt x="1471" y="148"/>
                  </a:lnTo>
                  <a:cubicBezTo>
                    <a:pt x="1543" y="305"/>
                    <a:pt x="1670" y="321"/>
                    <a:pt x="1636" y="542"/>
                  </a:cubicBezTo>
                  <a:lnTo>
                    <a:pt x="1636" y="542"/>
                  </a:lnTo>
                  <a:cubicBezTo>
                    <a:pt x="1577" y="915"/>
                    <a:pt x="979" y="915"/>
                    <a:pt x="924" y="542"/>
                  </a:cubicBezTo>
                  <a:lnTo>
                    <a:pt x="924" y="542"/>
                  </a:lnTo>
                  <a:cubicBezTo>
                    <a:pt x="890" y="321"/>
                    <a:pt x="1013" y="305"/>
                    <a:pt x="1085" y="148"/>
                  </a:cubicBezTo>
                  <a:lnTo>
                    <a:pt x="1085" y="148"/>
                  </a:lnTo>
                  <a:cubicBezTo>
                    <a:pt x="1123" y="67"/>
                    <a:pt x="1055" y="0"/>
                    <a:pt x="776" y="0"/>
                  </a:cubicBezTo>
                  <a:lnTo>
                    <a:pt x="776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775"/>
                    <a:pt x="0" y="775"/>
                    <a:pt x="0" y="775"/>
                  </a:cubicBezTo>
                  <a:lnTo>
                    <a:pt x="0" y="775"/>
                  </a:lnTo>
                  <a:cubicBezTo>
                    <a:pt x="0" y="1054"/>
                    <a:pt x="67" y="1118"/>
                    <a:pt x="148" y="1084"/>
                  </a:cubicBezTo>
                  <a:lnTo>
                    <a:pt x="148" y="1084"/>
                  </a:lnTo>
                  <a:cubicBezTo>
                    <a:pt x="305" y="1012"/>
                    <a:pt x="326" y="885"/>
                    <a:pt x="542" y="919"/>
                  </a:cubicBezTo>
                  <a:lnTo>
                    <a:pt x="542" y="919"/>
                  </a:lnTo>
                  <a:cubicBezTo>
                    <a:pt x="915" y="978"/>
                    <a:pt x="915" y="1576"/>
                    <a:pt x="542" y="1631"/>
                  </a:cubicBezTo>
                  <a:lnTo>
                    <a:pt x="542" y="1631"/>
                  </a:lnTo>
                  <a:cubicBezTo>
                    <a:pt x="326" y="1664"/>
                    <a:pt x="305" y="1542"/>
                    <a:pt x="148" y="1470"/>
                  </a:cubicBezTo>
                  <a:lnTo>
                    <a:pt x="148" y="1470"/>
                  </a:lnTo>
                  <a:cubicBezTo>
                    <a:pt x="67" y="1431"/>
                    <a:pt x="0" y="1499"/>
                    <a:pt x="0" y="1779"/>
                  </a:cubicBezTo>
                  <a:lnTo>
                    <a:pt x="0" y="1779"/>
                  </a:lnTo>
                  <a:cubicBezTo>
                    <a:pt x="0" y="2554"/>
                    <a:pt x="0" y="2554"/>
                    <a:pt x="0" y="2554"/>
                  </a:cubicBezTo>
                  <a:lnTo>
                    <a:pt x="0" y="2554"/>
                  </a:lnTo>
                  <a:lnTo>
                    <a:pt x="776" y="2554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776" y="831"/>
                  </a:moveTo>
                  <a:cubicBezTo>
                    <a:pt x="1055" y="831"/>
                    <a:pt x="1119" y="764"/>
                    <a:pt x="1085" y="679"/>
                  </a:cubicBezTo>
                  <a:lnTo>
                    <a:pt x="1085" y="679"/>
                  </a:lnTo>
                  <a:cubicBezTo>
                    <a:pt x="1013" y="526"/>
                    <a:pt x="886" y="505"/>
                    <a:pt x="920" y="289"/>
                  </a:cubicBezTo>
                  <a:lnTo>
                    <a:pt x="920" y="289"/>
                  </a:lnTo>
                  <a:cubicBezTo>
                    <a:pt x="979" y="-83"/>
                    <a:pt x="1577" y="-83"/>
                    <a:pt x="1632" y="289"/>
                  </a:cubicBezTo>
                  <a:lnTo>
                    <a:pt x="1632" y="289"/>
                  </a:lnTo>
                  <a:cubicBezTo>
                    <a:pt x="1666" y="505"/>
                    <a:pt x="1543" y="526"/>
                    <a:pt x="1471" y="679"/>
                  </a:cubicBezTo>
                  <a:lnTo>
                    <a:pt x="1471" y="679"/>
                  </a:lnTo>
                  <a:cubicBezTo>
                    <a:pt x="1433" y="764"/>
                    <a:pt x="1501" y="831"/>
                    <a:pt x="1781" y="831"/>
                  </a:cubicBezTo>
                  <a:lnTo>
                    <a:pt x="1781" y="831"/>
                  </a:lnTo>
                  <a:cubicBezTo>
                    <a:pt x="2557" y="831"/>
                    <a:pt x="2557" y="831"/>
                    <a:pt x="2557" y="831"/>
                  </a:cubicBezTo>
                  <a:lnTo>
                    <a:pt x="2557" y="831"/>
                  </a:lnTo>
                  <a:cubicBezTo>
                    <a:pt x="2557" y="1607"/>
                    <a:pt x="2557" y="1607"/>
                    <a:pt x="2557" y="1607"/>
                  </a:cubicBezTo>
                  <a:lnTo>
                    <a:pt x="2557" y="1607"/>
                  </a:lnTo>
                  <a:cubicBezTo>
                    <a:pt x="2557" y="1886"/>
                    <a:pt x="2624" y="1950"/>
                    <a:pt x="2705" y="1916"/>
                  </a:cubicBezTo>
                  <a:lnTo>
                    <a:pt x="2705" y="1916"/>
                  </a:lnTo>
                  <a:cubicBezTo>
                    <a:pt x="2862" y="1844"/>
                    <a:pt x="2883" y="1717"/>
                    <a:pt x="3099" y="1751"/>
                  </a:cubicBezTo>
                  <a:lnTo>
                    <a:pt x="3099" y="1751"/>
                  </a:lnTo>
                  <a:cubicBezTo>
                    <a:pt x="3473" y="1810"/>
                    <a:pt x="3473" y="2407"/>
                    <a:pt x="3099" y="2462"/>
                  </a:cubicBezTo>
                  <a:lnTo>
                    <a:pt x="3099" y="2462"/>
                  </a:lnTo>
                  <a:cubicBezTo>
                    <a:pt x="2883" y="2496"/>
                    <a:pt x="2862" y="2374"/>
                    <a:pt x="2705" y="2302"/>
                  </a:cubicBezTo>
                  <a:lnTo>
                    <a:pt x="2705" y="2302"/>
                  </a:lnTo>
                  <a:cubicBezTo>
                    <a:pt x="2624" y="2263"/>
                    <a:pt x="2557" y="2331"/>
                    <a:pt x="2557" y="2611"/>
                  </a:cubicBezTo>
                  <a:lnTo>
                    <a:pt x="2557" y="2611"/>
                  </a:lnTo>
                  <a:cubicBezTo>
                    <a:pt x="2557" y="3386"/>
                    <a:pt x="2557" y="3386"/>
                    <a:pt x="2557" y="3386"/>
                  </a:cubicBezTo>
                  <a:lnTo>
                    <a:pt x="2557" y="3386"/>
                  </a:lnTo>
                  <a:cubicBezTo>
                    <a:pt x="1781" y="3386"/>
                    <a:pt x="1781" y="3386"/>
                    <a:pt x="1781" y="3386"/>
                  </a:cubicBezTo>
                  <a:lnTo>
                    <a:pt x="1781" y="3386"/>
                  </a:lnTo>
                  <a:cubicBezTo>
                    <a:pt x="1501" y="3386"/>
                    <a:pt x="1433" y="3318"/>
                    <a:pt x="1471" y="3238"/>
                  </a:cubicBezTo>
                  <a:lnTo>
                    <a:pt x="1471" y="3238"/>
                  </a:lnTo>
                  <a:cubicBezTo>
                    <a:pt x="1543" y="3081"/>
                    <a:pt x="1666" y="3060"/>
                    <a:pt x="1632" y="2844"/>
                  </a:cubicBezTo>
                  <a:lnTo>
                    <a:pt x="1632" y="2844"/>
                  </a:lnTo>
                  <a:cubicBezTo>
                    <a:pt x="1577" y="2471"/>
                    <a:pt x="979" y="2471"/>
                    <a:pt x="920" y="2844"/>
                  </a:cubicBezTo>
                  <a:lnTo>
                    <a:pt x="920" y="2844"/>
                  </a:lnTo>
                  <a:cubicBezTo>
                    <a:pt x="886" y="3060"/>
                    <a:pt x="1013" y="3081"/>
                    <a:pt x="1085" y="3238"/>
                  </a:cubicBezTo>
                  <a:lnTo>
                    <a:pt x="1085" y="3238"/>
                  </a:lnTo>
                  <a:cubicBezTo>
                    <a:pt x="1119" y="3318"/>
                    <a:pt x="1055" y="3386"/>
                    <a:pt x="776" y="3386"/>
                  </a:cubicBezTo>
                  <a:lnTo>
                    <a:pt x="776" y="3386"/>
                  </a:lnTo>
                  <a:cubicBezTo>
                    <a:pt x="0" y="3386"/>
                    <a:pt x="0" y="3386"/>
                    <a:pt x="0" y="3386"/>
                  </a:cubicBezTo>
                  <a:lnTo>
                    <a:pt x="0" y="3386"/>
                  </a:lnTo>
                  <a:cubicBezTo>
                    <a:pt x="0" y="2611"/>
                    <a:pt x="0" y="2611"/>
                    <a:pt x="0" y="2611"/>
                  </a:cubicBezTo>
                  <a:lnTo>
                    <a:pt x="0" y="2611"/>
                  </a:lnTo>
                  <a:cubicBezTo>
                    <a:pt x="0" y="2331"/>
                    <a:pt x="67" y="2263"/>
                    <a:pt x="148" y="2302"/>
                  </a:cubicBezTo>
                  <a:lnTo>
                    <a:pt x="148" y="2302"/>
                  </a:lnTo>
                  <a:cubicBezTo>
                    <a:pt x="305" y="2374"/>
                    <a:pt x="322" y="2496"/>
                    <a:pt x="542" y="2462"/>
                  </a:cubicBezTo>
                  <a:lnTo>
                    <a:pt x="542" y="2462"/>
                  </a:lnTo>
                  <a:cubicBezTo>
                    <a:pt x="915" y="2407"/>
                    <a:pt x="915" y="1810"/>
                    <a:pt x="542" y="1751"/>
                  </a:cubicBezTo>
                  <a:lnTo>
                    <a:pt x="542" y="1751"/>
                  </a:lnTo>
                  <a:cubicBezTo>
                    <a:pt x="322" y="1717"/>
                    <a:pt x="305" y="1844"/>
                    <a:pt x="148" y="1916"/>
                  </a:cubicBezTo>
                  <a:lnTo>
                    <a:pt x="148" y="1916"/>
                  </a:lnTo>
                  <a:cubicBezTo>
                    <a:pt x="67" y="1950"/>
                    <a:pt x="0" y="1886"/>
                    <a:pt x="0" y="1607"/>
                  </a:cubicBezTo>
                  <a:lnTo>
                    <a:pt x="0" y="1607"/>
                  </a:lnTo>
                  <a:cubicBezTo>
                    <a:pt x="0" y="831"/>
                    <a:pt x="0" y="831"/>
                    <a:pt x="0" y="831"/>
                  </a:cubicBezTo>
                  <a:lnTo>
                    <a:pt x="0" y="831"/>
                  </a:lnTo>
                  <a:lnTo>
                    <a:pt x="776" y="83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941939" y="3126679"/>
            <a:ext cx="3775751" cy="2679672"/>
            <a:chExt cx="3775751" cy="2679672"/>
          </a:xfrm>
        </p:grpSpPr>
        <p:sp>
          <p:nvSpPr>
            <p:cNvPr id="209" name="path"/>
            <p:cNvSpPr/>
            <p:nvPr/>
          </p:nvSpPr>
          <p:spPr>
            <a:xfrm>
              <a:off x="0" y="0"/>
              <a:ext cx="2152472" cy="2150479"/>
            </a:xfrm>
            <a:custGeom>
              <a:rect l="0" t="0" r="0" b="0"/>
              <a:pathLst>
                <a:path w="3389" h="3386">
                  <a:moveTo>
                    <a:pt x="1608" y="831"/>
                  </a:moveTo>
                  <a:cubicBezTo>
                    <a:pt x="1888" y="831"/>
                    <a:pt x="1952" y="764"/>
                    <a:pt x="1918" y="683"/>
                  </a:cubicBezTo>
                  <a:lnTo>
                    <a:pt x="1918" y="683"/>
                  </a:lnTo>
                  <a:cubicBezTo>
                    <a:pt x="1846" y="526"/>
                    <a:pt x="1718" y="505"/>
                    <a:pt x="1752" y="289"/>
                  </a:cubicBezTo>
                  <a:lnTo>
                    <a:pt x="1752" y="289"/>
                  </a:lnTo>
                  <a:cubicBezTo>
                    <a:pt x="1812" y="-83"/>
                    <a:pt x="2410" y="-83"/>
                    <a:pt x="2465" y="289"/>
                  </a:cubicBezTo>
                  <a:lnTo>
                    <a:pt x="2465" y="289"/>
                  </a:lnTo>
                  <a:cubicBezTo>
                    <a:pt x="2499" y="505"/>
                    <a:pt x="2376" y="526"/>
                    <a:pt x="2304" y="683"/>
                  </a:cubicBezTo>
                  <a:lnTo>
                    <a:pt x="2304" y="683"/>
                  </a:lnTo>
                  <a:cubicBezTo>
                    <a:pt x="2265" y="764"/>
                    <a:pt x="2333" y="831"/>
                    <a:pt x="2613" y="831"/>
                  </a:cubicBezTo>
                  <a:lnTo>
                    <a:pt x="2613" y="831"/>
                  </a:lnTo>
                  <a:cubicBezTo>
                    <a:pt x="3389" y="831"/>
                    <a:pt x="3389" y="831"/>
                    <a:pt x="3389" y="831"/>
                  </a:cubicBezTo>
                  <a:lnTo>
                    <a:pt x="3389" y="831"/>
                  </a:lnTo>
                  <a:cubicBezTo>
                    <a:pt x="3389" y="1607"/>
                    <a:pt x="3389" y="1607"/>
                    <a:pt x="3389" y="1607"/>
                  </a:cubicBezTo>
                  <a:lnTo>
                    <a:pt x="3389" y="1607"/>
                  </a:lnTo>
                  <a:cubicBezTo>
                    <a:pt x="3389" y="1886"/>
                    <a:pt x="3321" y="1954"/>
                    <a:pt x="3241" y="1916"/>
                  </a:cubicBezTo>
                  <a:lnTo>
                    <a:pt x="3241" y="1916"/>
                  </a:lnTo>
                  <a:cubicBezTo>
                    <a:pt x="3084" y="1844"/>
                    <a:pt x="3063" y="1721"/>
                    <a:pt x="2846" y="1755"/>
                  </a:cubicBezTo>
                  <a:lnTo>
                    <a:pt x="2846" y="1755"/>
                  </a:lnTo>
                  <a:cubicBezTo>
                    <a:pt x="2473" y="1810"/>
                    <a:pt x="2473" y="2407"/>
                    <a:pt x="2846" y="2467"/>
                  </a:cubicBezTo>
                  <a:lnTo>
                    <a:pt x="2846" y="2467"/>
                  </a:lnTo>
                  <a:cubicBezTo>
                    <a:pt x="3063" y="2501"/>
                    <a:pt x="3084" y="2374"/>
                    <a:pt x="3241" y="2302"/>
                  </a:cubicBezTo>
                  <a:lnTo>
                    <a:pt x="3241" y="2302"/>
                  </a:lnTo>
                  <a:cubicBezTo>
                    <a:pt x="3321" y="2268"/>
                    <a:pt x="3389" y="2331"/>
                    <a:pt x="3389" y="2611"/>
                  </a:cubicBezTo>
                  <a:lnTo>
                    <a:pt x="3389" y="2611"/>
                  </a:lnTo>
                  <a:cubicBezTo>
                    <a:pt x="3389" y="3386"/>
                    <a:pt x="3389" y="3386"/>
                    <a:pt x="3389" y="3386"/>
                  </a:cubicBezTo>
                  <a:lnTo>
                    <a:pt x="3389" y="3386"/>
                  </a:lnTo>
                  <a:cubicBezTo>
                    <a:pt x="2613" y="3386"/>
                    <a:pt x="2613" y="3386"/>
                    <a:pt x="2613" y="3386"/>
                  </a:cubicBezTo>
                  <a:lnTo>
                    <a:pt x="2613" y="3386"/>
                  </a:lnTo>
                  <a:cubicBezTo>
                    <a:pt x="2333" y="3386"/>
                    <a:pt x="2265" y="3318"/>
                    <a:pt x="2304" y="3238"/>
                  </a:cubicBezTo>
                  <a:lnTo>
                    <a:pt x="2304" y="3238"/>
                  </a:lnTo>
                  <a:cubicBezTo>
                    <a:pt x="2376" y="3081"/>
                    <a:pt x="2499" y="3064"/>
                    <a:pt x="2465" y="2844"/>
                  </a:cubicBezTo>
                  <a:lnTo>
                    <a:pt x="2465" y="2844"/>
                  </a:lnTo>
                  <a:cubicBezTo>
                    <a:pt x="2410" y="2471"/>
                    <a:pt x="1812" y="2471"/>
                    <a:pt x="1752" y="2844"/>
                  </a:cubicBezTo>
                  <a:lnTo>
                    <a:pt x="1752" y="2844"/>
                  </a:lnTo>
                  <a:cubicBezTo>
                    <a:pt x="1718" y="3064"/>
                    <a:pt x="1846" y="3081"/>
                    <a:pt x="1918" y="3238"/>
                  </a:cubicBezTo>
                  <a:lnTo>
                    <a:pt x="1918" y="3238"/>
                  </a:lnTo>
                  <a:cubicBezTo>
                    <a:pt x="1952" y="3318"/>
                    <a:pt x="1888" y="3386"/>
                    <a:pt x="1608" y="3386"/>
                  </a:cubicBezTo>
                  <a:lnTo>
                    <a:pt x="1608" y="3386"/>
                  </a:lnTo>
                  <a:cubicBezTo>
                    <a:pt x="832" y="3386"/>
                    <a:pt x="832" y="3386"/>
                    <a:pt x="832" y="3386"/>
                  </a:cubicBezTo>
                  <a:lnTo>
                    <a:pt x="832" y="3386"/>
                  </a:lnTo>
                  <a:cubicBezTo>
                    <a:pt x="832" y="2611"/>
                    <a:pt x="832" y="2611"/>
                    <a:pt x="832" y="2611"/>
                  </a:cubicBezTo>
                  <a:lnTo>
                    <a:pt x="832" y="2611"/>
                  </a:lnTo>
                  <a:cubicBezTo>
                    <a:pt x="832" y="2331"/>
                    <a:pt x="764" y="2268"/>
                    <a:pt x="680" y="2302"/>
                  </a:cubicBezTo>
                  <a:lnTo>
                    <a:pt x="680" y="2302"/>
                  </a:lnTo>
                  <a:cubicBezTo>
                    <a:pt x="527" y="2374"/>
                    <a:pt x="506" y="2501"/>
                    <a:pt x="289" y="2467"/>
                  </a:cubicBezTo>
                  <a:lnTo>
                    <a:pt x="289" y="2467"/>
                  </a:lnTo>
                  <a:cubicBezTo>
                    <a:pt x="-83" y="2407"/>
                    <a:pt x="-83" y="1810"/>
                    <a:pt x="289" y="1755"/>
                  </a:cubicBezTo>
                  <a:lnTo>
                    <a:pt x="289" y="1755"/>
                  </a:lnTo>
                  <a:cubicBezTo>
                    <a:pt x="506" y="1721"/>
                    <a:pt x="527" y="1844"/>
                    <a:pt x="680" y="1916"/>
                  </a:cubicBezTo>
                  <a:lnTo>
                    <a:pt x="680" y="1916"/>
                  </a:lnTo>
                  <a:cubicBezTo>
                    <a:pt x="764" y="1954"/>
                    <a:pt x="832" y="1886"/>
                    <a:pt x="832" y="1607"/>
                  </a:cubicBezTo>
                  <a:lnTo>
                    <a:pt x="832" y="1607"/>
                  </a:lnTo>
                  <a:cubicBezTo>
                    <a:pt x="832" y="831"/>
                    <a:pt x="832" y="831"/>
                    <a:pt x="832" y="831"/>
                  </a:cubicBezTo>
                  <a:lnTo>
                    <a:pt x="832" y="831"/>
                  </a:lnTo>
                  <a:lnTo>
                    <a:pt x="1608" y="83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623278" y="527199"/>
              <a:ext cx="2152472" cy="2152473"/>
            </a:xfrm>
            <a:custGeom>
              <a:rect l="0" t="0" r="0" b="0"/>
              <a:pathLst>
                <a:path w="3389" h="3389">
                  <a:moveTo>
                    <a:pt x="832" y="1781"/>
                  </a:moveTo>
                  <a:cubicBezTo>
                    <a:pt x="832" y="1501"/>
                    <a:pt x="764" y="1437"/>
                    <a:pt x="684" y="1471"/>
                  </a:cubicBezTo>
                  <a:lnTo>
                    <a:pt x="684" y="1471"/>
                  </a:lnTo>
                  <a:cubicBezTo>
                    <a:pt x="527" y="1543"/>
                    <a:pt x="506" y="1670"/>
                    <a:pt x="289" y="1636"/>
                  </a:cubicBezTo>
                  <a:lnTo>
                    <a:pt x="289" y="1636"/>
                  </a:lnTo>
                  <a:cubicBezTo>
                    <a:pt x="-83" y="1577"/>
                    <a:pt x="-83" y="979"/>
                    <a:pt x="289" y="924"/>
                  </a:cubicBezTo>
                  <a:lnTo>
                    <a:pt x="289" y="924"/>
                  </a:lnTo>
                  <a:cubicBezTo>
                    <a:pt x="506" y="890"/>
                    <a:pt x="527" y="1013"/>
                    <a:pt x="684" y="1085"/>
                  </a:cubicBezTo>
                  <a:lnTo>
                    <a:pt x="684" y="1085"/>
                  </a:lnTo>
                  <a:cubicBezTo>
                    <a:pt x="764" y="1123"/>
                    <a:pt x="832" y="1055"/>
                    <a:pt x="832" y="776"/>
                  </a:cubicBezTo>
                  <a:lnTo>
                    <a:pt x="832" y="776"/>
                  </a:lnTo>
                  <a:cubicBezTo>
                    <a:pt x="832" y="0"/>
                    <a:pt x="832" y="0"/>
                    <a:pt x="832" y="0"/>
                  </a:cubicBezTo>
                  <a:lnTo>
                    <a:pt x="832" y="0"/>
                  </a:lnTo>
                  <a:cubicBezTo>
                    <a:pt x="1608" y="0"/>
                    <a:pt x="1608" y="0"/>
                    <a:pt x="1608" y="0"/>
                  </a:cubicBezTo>
                  <a:lnTo>
                    <a:pt x="1608" y="0"/>
                  </a:lnTo>
                  <a:cubicBezTo>
                    <a:pt x="1888" y="0"/>
                    <a:pt x="1956" y="67"/>
                    <a:pt x="1918" y="148"/>
                  </a:cubicBezTo>
                  <a:lnTo>
                    <a:pt x="1918" y="148"/>
                  </a:lnTo>
                  <a:cubicBezTo>
                    <a:pt x="1846" y="305"/>
                    <a:pt x="1723" y="326"/>
                    <a:pt x="1757" y="542"/>
                  </a:cubicBezTo>
                  <a:lnTo>
                    <a:pt x="1757" y="542"/>
                  </a:lnTo>
                  <a:cubicBezTo>
                    <a:pt x="1812" y="915"/>
                    <a:pt x="2410" y="915"/>
                    <a:pt x="2469" y="542"/>
                  </a:cubicBezTo>
                  <a:lnTo>
                    <a:pt x="2469" y="542"/>
                  </a:lnTo>
                  <a:cubicBezTo>
                    <a:pt x="2503" y="326"/>
                    <a:pt x="2376" y="305"/>
                    <a:pt x="2304" y="148"/>
                  </a:cubicBezTo>
                  <a:lnTo>
                    <a:pt x="2304" y="148"/>
                  </a:lnTo>
                  <a:cubicBezTo>
                    <a:pt x="2270" y="67"/>
                    <a:pt x="2333" y="0"/>
                    <a:pt x="2613" y="0"/>
                  </a:cubicBezTo>
                  <a:lnTo>
                    <a:pt x="2613" y="0"/>
                  </a:lnTo>
                  <a:cubicBezTo>
                    <a:pt x="3389" y="0"/>
                    <a:pt x="3389" y="0"/>
                    <a:pt x="3389" y="0"/>
                  </a:cubicBezTo>
                  <a:lnTo>
                    <a:pt x="3389" y="0"/>
                  </a:lnTo>
                  <a:cubicBezTo>
                    <a:pt x="3389" y="776"/>
                    <a:pt x="3389" y="776"/>
                    <a:pt x="3389" y="776"/>
                  </a:cubicBezTo>
                  <a:lnTo>
                    <a:pt x="3389" y="776"/>
                  </a:lnTo>
                  <a:cubicBezTo>
                    <a:pt x="3389" y="1055"/>
                    <a:pt x="3321" y="1123"/>
                    <a:pt x="3241" y="1085"/>
                  </a:cubicBezTo>
                  <a:lnTo>
                    <a:pt x="3241" y="1085"/>
                  </a:lnTo>
                  <a:cubicBezTo>
                    <a:pt x="3084" y="1013"/>
                    <a:pt x="3067" y="890"/>
                    <a:pt x="2846" y="924"/>
                  </a:cubicBezTo>
                  <a:lnTo>
                    <a:pt x="2846" y="924"/>
                  </a:lnTo>
                  <a:cubicBezTo>
                    <a:pt x="2473" y="979"/>
                    <a:pt x="2473" y="1577"/>
                    <a:pt x="2846" y="1636"/>
                  </a:cubicBezTo>
                  <a:lnTo>
                    <a:pt x="2846" y="1636"/>
                  </a:lnTo>
                  <a:cubicBezTo>
                    <a:pt x="3067" y="1670"/>
                    <a:pt x="3084" y="1543"/>
                    <a:pt x="3241" y="1471"/>
                  </a:cubicBezTo>
                  <a:lnTo>
                    <a:pt x="3241" y="1471"/>
                  </a:lnTo>
                  <a:cubicBezTo>
                    <a:pt x="3321" y="1437"/>
                    <a:pt x="3389" y="1501"/>
                    <a:pt x="3389" y="1781"/>
                  </a:cubicBezTo>
                  <a:lnTo>
                    <a:pt x="3389" y="1781"/>
                  </a:lnTo>
                  <a:cubicBezTo>
                    <a:pt x="3389" y="2557"/>
                    <a:pt x="3389" y="2557"/>
                    <a:pt x="3389" y="2557"/>
                  </a:cubicBezTo>
                  <a:lnTo>
                    <a:pt x="3389" y="2557"/>
                  </a:lnTo>
                  <a:cubicBezTo>
                    <a:pt x="2613" y="2557"/>
                    <a:pt x="2613" y="2557"/>
                    <a:pt x="2613" y="2557"/>
                  </a:cubicBezTo>
                  <a:lnTo>
                    <a:pt x="2613" y="2557"/>
                  </a:lnTo>
                  <a:cubicBezTo>
                    <a:pt x="2333" y="2557"/>
                    <a:pt x="2270" y="2624"/>
                    <a:pt x="2304" y="2709"/>
                  </a:cubicBezTo>
                  <a:lnTo>
                    <a:pt x="2304" y="2709"/>
                  </a:lnTo>
                  <a:cubicBezTo>
                    <a:pt x="2376" y="2862"/>
                    <a:pt x="2503" y="2883"/>
                    <a:pt x="2469" y="3099"/>
                  </a:cubicBezTo>
                  <a:lnTo>
                    <a:pt x="2469" y="3099"/>
                  </a:lnTo>
                  <a:cubicBezTo>
                    <a:pt x="2410" y="3473"/>
                    <a:pt x="1812" y="3473"/>
                    <a:pt x="1757" y="3099"/>
                  </a:cubicBezTo>
                  <a:lnTo>
                    <a:pt x="1757" y="3099"/>
                  </a:lnTo>
                  <a:cubicBezTo>
                    <a:pt x="1723" y="2883"/>
                    <a:pt x="1846" y="2862"/>
                    <a:pt x="1918" y="2709"/>
                  </a:cubicBezTo>
                  <a:lnTo>
                    <a:pt x="1918" y="2709"/>
                  </a:lnTo>
                  <a:cubicBezTo>
                    <a:pt x="1956" y="2624"/>
                    <a:pt x="1888" y="2557"/>
                    <a:pt x="1608" y="2557"/>
                  </a:cubicBezTo>
                  <a:lnTo>
                    <a:pt x="1608" y="2557"/>
                  </a:lnTo>
                  <a:cubicBezTo>
                    <a:pt x="832" y="2557"/>
                    <a:pt x="832" y="2557"/>
                    <a:pt x="832" y="2557"/>
                  </a:cubicBezTo>
                  <a:lnTo>
                    <a:pt x="832" y="2557"/>
                  </a:lnTo>
                  <a:lnTo>
                    <a:pt x="832" y="1781"/>
                  </a:lnTo>
                  <a:close/>
                </a:path>
              </a:pathLst>
            </a:custGeom>
            <a:solidFill>
              <a:srgbClr val="8ECEF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textbox 211"/>
          <p:cNvSpPr/>
          <p:nvPr/>
        </p:nvSpPr>
        <p:spPr>
          <a:xfrm>
            <a:off x="7958294" y="3858733"/>
            <a:ext cx="2311400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8"/>
              </a:lnSpc>
            </a:pPr>
            <a:endParaRPr lang="Arial" altLang="Arial" sz="100"/>
          </a:p>
          <a:p>
            <a:pPr marL="1584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充装设备准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1500"/>
          </a:p>
          <a:p>
            <a:pPr marL="15443" algn="l" rtl="0" eaLnBrk="0">
              <a:lnSpc>
                <a:spcPct val="83000"/>
              </a:lnSpc>
              <a:spcBef>
                <a:spcPts val="759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准备好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所需的充装设备，包括充装</a:t>
            </a:r>
            <a:endParaRPr lang="Microsoft YaHei" altLang="Microsoft YaHei" sz="1200"/>
          </a:p>
          <a:p>
            <a:pPr marL="12700" indent="1981" algn="l" rtl="0" eaLnBrk="0">
              <a:lnSpc>
                <a:spcPct val="154000"/>
              </a:lnSpc>
              <a:spcBef>
                <a:spcPts val="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管线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、充装泵、仪表等，并确保设 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备处于良好状态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12" name="textbox 212"/>
          <p:cNvSpPr/>
          <p:nvPr/>
        </p:nvSpPr>
        <p:spPr>
          <a:xfrm>
            <a:off x="8460570" y="2111130"/>
            <a:ext cx="2309495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8"/>
              </a:lnSpc>
            </a:pPr>
            <a:endParaRPr lang="Arial" altLang="Arial" sz="100"/>
          </a:p>
          <a:p>
            <a:pPr marL="14319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充装仪表检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753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压力表、温度计等仪表是否完</a:t>
            </a:r>
            <a:endParaRPr lang="Microsoft YaHei" altLang="Microsoft YaHei" sz="1200"/>
          </a:p>
          <a:p>
            <a:pPr marL="13461" algn="l" rtl="0" eaLnBrk="0">
              <a:lnSpc>
                <a:spcPct val="154000"/>
              </a:lnSpc>
              <a:spcBef>
                <a:spcPts val="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好、准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确，确保能够实时监测充装 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过程中的压力和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200"/>
          </a:p>
        </p:txBody>
      </p:sp>
      <p:sp>
        <p:nvSpPr>
          <p:cNvPr id="213" name="textbox 213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95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充装设备的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检查与准备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4" name="textbox 234"/>
          <p:cNvSpPr/>
          <p:nvPr/>
        </p:nvSpPr>
        <p:spPr>
          <a:xfrm>
            <a:off x="1875313" y="2095284"/>
            <a:ext cx="2433320" cy="765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49"/>
              </a:lnSpc>
            </a:pPr>
            <a:endParaRPr lang="Arial" altLang="Arial" sz="100"/>
          </a:p>
          <a:p>
            <a:pPr marL="1100169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充装管线检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500"/>
          </a:p>
          <a:p>
            <a:pPr marL="12700" algn="l" rtl="0" eaLnBrk="0">
              <a:lnSpc>
                <a:spcPct val="82000"/>
              </a:lnSpc>
              <a:spcBef>
                <a:spcPts val="773"/>
              </a:spcBef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检查充装管线是否完好、无泄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200"/>
          </a:p>
          <a:p>
            <a:pPr marL="468680" algn="l" rtl="0" eaLnBrk="0">
              <a:lnSpc>
                <a:spcPts val="2163"/>
              </a:lnSpc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确保管线能够正常输送气体。</a:t>
            </a:r>
            <a:endParaRPr lang="Microsoft YaHei" altLang="Microsoft YaHei" sz="1200"/>
          </a:p>
        </p:txBody>
      </p:sp>
      <p:sp>
        <p:nvSpPr>
          <p:cNvPr id="235" name="textbox 235"/>
          <p:cNvSpPr/>
          <p:nvPr/>
        </p:nvSpPr>
        <p:spPr>
          <a:xfrm>
            <a:off x="1269139" y="3859531"/>
            <a:ext cx="2433320" cy="765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47"/>
              </a:lnSpc>
            </a:pPr>
            <a:endParaRPr lang="Arial" altLang="Arial" sz="100"/>
          </a:p>
          <a:p>
            <a:pPr marL="130019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充装泵检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500"/>
          </a:p>
          <a:p>
            <a:pPr marL="12700" algn="l" rtl="0" eaLnBrk="0">
              <a:lnSpc>
                <a:spcPct val="83000"/>
              </a:lnSpc>
              <a:spcBef>
                <a:spcPts val="761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充装泵是否完好、无故障，确</a:t>
            </a:r>
            <a:endParaRPr lang="Microsoft YaHei" altLang="Microsoft YaHei" sz="1200"/>
          </a:p>
          <a:p>
            <a:pPr algn="r" rtl="0" eaLnBrk="0">
              <a:lnSpc>
                <a:spcPts val="2161"/>
              </a:lnSpc>
            </a:pPr>
            <a:r>
              <a:rPr sz="12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保泵能够正常工作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32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236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9" name="textbox 239"/>
          <p:cNvSpPr/>
          <p:nvPr/>
        </p:nvSpPr>
        <p:spPr>
          <a:xfrm>
            <a:off x="8188497" y="3682532"/>
            <a:ext cx="3282315" cy="1861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80"/>
              </a:lnSpc>
            </a:pPr>
            <a:endParaRPr lang="Arial" altLang="Arial" sz="100"/>
          </a:p>
          <a:p>
            <a:pPr marL="14234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15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12700" indent="1990" algn="l" rtl="0" eaLnBrk="0">
              <a:lnSpc>
                <a:spcPct val="153000"/>
              </a:lnSpc>
              <a:spcBef>
                <a:spcPts val="1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制定好应急处理预案，配备好相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应的应急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处理设备和器材，如灭火器、泄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 </a:t>
            </a: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理装置等，以便在发生紧急情况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能够迅 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速采取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措施，防止事故扩大。</a:t>
            </a:r>
            <a:endParaRPr lang="Microsoft YaHei" altLang="Microsoft YaHei" sz="1400"/>
          </a:p>
        </p:txBody>
      </p:sp>
      <p:sp>
        <p:nvSpPr>
          <p:cNvPr id="240" name="textbox 240"/>
          <p:cNvSpPr/>
          <p:nvPr/>
        </p:nvSpPr>
        <p:spPr>
          <a:xfrm>
            <a:off x="4444655" y="4343630"/>
            <a:ext cx="3425825" cy="874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53"/>
              </a:lnSpc>
            </a:pPr>
            <a:endParaRPr lang="Arial" altLang="Arial" sz="100"/>
          </a:p>
          <a:p>
            <a:pPr marL="12880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在充装现场设置明显的安全警示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志，禁</a:t>
            </a:r>
            <a:endParaRPr lang="Microsoft YaHei" altLang="Microsoft YaHei" sz="1400"/>
          </a:p>
          <a:p>
            <a:pPr marL="12700" indent="2352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止非工作人员进入充装区域。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时，要确   </a:t>
            </a: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保现场通风良好，防止气体聚集引发危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41" name="textbox 241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施的落实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2" name="textbox 262"/>
          <p:cNvSpPr/>
          <p:nvPr/>
        </p:nvSpPr>
        <p:spPr>
          <a:xfrm>
            <a:off x="700450" y="4343630"/>
            <a:ext cx="3281045" cy="530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5"/>
              </a:lnSpc>
            </a:pPr>
            <a:endParaRPr lang="Arial" altLang="Arial" sz="100"/>
          </a:p>
          <a:p>
            <a:pPr marL="15414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工作人员必须佩戴好个人防护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品，如安</a:t>
            </a:r>
            <a:endParaRPr lang="Microsoft YaHei" altLang="Microsoft YaHei" sz="1400"/>
          </a:p>
          <a:p>
            <a:pPr marL="12700" algn="l" rtl="0" eaLnBrk="0">
              <a:lnSpc>
                <a:spcPts val="2556"/>
              </a:lnSpc>
            </a:pPr>
            <a:r>
              <a:rPr sz="14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全帽、防护服、防护手套等</a:t>
            </a: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63" name="textbox 263"/>
          <p:cNvSpPr/>
          <p:nvPr/>
        </p:nvSpPr>
        <p:spPr>
          <a:xfrm>
            <a:off x="4445065" y="3682532"/>
            <a:ext cx="1223644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现场安全措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1500"/>
          </a:p>
        </p:txBody>
      </p:sp>
      <p:sp>
        <p:nvSpPr>
          <p:cNvPr id="264" name="textbox 264"/>
          <p:cNvSpPr/>
          <p:nvPr/>
        </p:nvSpPr>
        <p:spPr>
          <a:xfrm>
            <a:off x="701098" y="3682532"/>
            <a:ext cx="122301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1500"/>
          </a:p>
        </p:txBody>
      </p:sp>
      <p:sp>
        <p:nvSpPr>
          <p:cNvPr id="265" name="textbox 265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266" name="textbox 266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267" name="textbox 267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picture 2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9" name="textbox 269"/>
          <p:cNvSpPr/>
          <p:nvPr/>
        </p:nvSpPr>
        <p:spPr>
          <a:xfrm>
            <a:off x="2948050" y="2009981"/>
            <a:ext cx="6304279" cy="180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784150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7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溶解乙炔气瓶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的充装操作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0" name="picture 2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271" name="textbox 271"/>
          <p:cNvSpPr/>
          <p:nvPr/>
        </p:nvSpPr>
        <p:spPr>
          <a:xfrm>
            <a:off x="4593707" y="1697974"/>
            <a:ext cx="6525894" cy="3807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5"/>
              </a:lnSpc>
            </a:pPr>
            <a:endParaRPr lang="Arial" altLang="Arial" sz="100"/>
          </a:p>
          <a:p>
            <a:pPr marL="4236186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溶解充装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乙炔气体溶解在丙酮等溶剂中，然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后将其充入气瓶。这种方法安全性高</a:t>
            </a:r>
            <a:r>
              <a:rPr sz="15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但需要严格控制溶剂的含水量和杂质</a:t>
            </a:r>
            <a:r>
              <a:rPr sz="15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850286" algn="l" rtl="0" eaLnBrk="0">
              <a:lnSpc>
                <a:spcPct val="92000"/>
              </a:lnSpc>
              <a:spcBef>
                <a:spcPts val="601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充装法</a:t>
            </a:r>
            <a:endParaRPr lang="Microsoft YaHei" altLang="Microsoft YaHei" sz="2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3271" algn="l" rtl="0" eaLnBrk="0">
              <a:lnSpc>
                <a:spcPct val="92000"/>
              </a:lnSpc>
              <a:spcBef>
                <a:spcPts val="454"/>
              </a:spcBef>
            </a:pPr>
            <a:r>
              <a:rPr sz="1500" spc="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利用吸附剂(如活性炭)吸附乙炔</a:t>
            </a:r>
            <a:r>
              <a:rPr sz="15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然后将其充入气瓶。这种方法适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517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用于小规模生产，但吸附效率较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2" name="textbox 272"/>
          <p:cNvSpPr/>
          <p:nvPr/>
        </p:nvSpPr>
        <p:spPr>
          <a:xfrm>
            <a:off x="1197568" y="2442707"/>
            <a:ext cx="307340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51"/>
              </a:lnSpc>
            </a:pPr>
            <a:endParaRPr lang="Arial" altLang="Arial" sz="100"/>
          </a:p>
          <a:p>
            <a:pPr marL="1441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压缩机将乙炔气体压缩后充入气</a:t>
            </a:r>
            <a:endParaRPr lang="Microsoft YaHei" altLang="Microsoft YaHei" sz="1500"/>
          </a:p>
          <a:p>
            <a:pPr marL="14605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瓶。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这种方法效率高，但需要专业设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备，操作复杂</a:t>
            </a: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3" name="textbox 273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755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乙炔气体的充装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4" name="textbox 294"/>
          <p:cNvSpPr/>
          <p:nvPr/>
        </p:nvSpPr>
        <p:spPr>
          <a:xfrm>
            <a:off x="2026526" y="1697974"/>
            <a:ext cx="130873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压缩充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textbox 295"/>
          <p:cNvSpPr/>
          <p:nvPr/>
        </p:nvSpPr>
        <p:spPr>
          <a:xfrm>
            <a:off x="6477207" y="3702705"/>
            <a:ext cx="2128520" cy="1534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35"/>
              </a:lnSpc>
            </a:pPr>
            <a:endParaRPr lang="Arial" altLang="Arial" sz="100"/>
          </a:p>
          <a:p>
            <a:pPr marL="688483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防止泄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</a:t>
            </a:r>
            <a:endParaRPr lang="Microsoft YaHei" altLang="Microsoft YaHei" sz="1500"/>
          </a:p>
          <a:p>
            <a:pPr marL="89815" indent="-77115" algn="l" rtl="0" eaLnBrk="0">
              <a:lnSpc>
                <a:spcPct val="151000"/>
              </a:lnSpc>
              <a:spcBef>
                <a:spcPts val="1495"/>
              </a:spcBef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确保充装设备和管道密封良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乙炔气体泄漏。同时，操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作人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员应佩戴防护用品，避免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395833" algn="l" rtl="0" eaLnBrk="0">
              <a:lnSpc>
                <a:spcPct val="91000"/>
              </a:lnSpc>
              <a:spcBef>
                <a:spcPts val="1"/>
              </a:spcBef>
            </a:pPr>
            <a:r>
              <a:rPr sz="12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直接接触乙炔气体</a:t>
            </a: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296" name="textbox 296"/>
          <p:cNvSpPr/>
          <p:nvPr/>
        </p:nvSpPr>
        <p:spPr>
          <a:xfrm>
            <a:off x="752939" y="3702505"/>
            <a:ext cx="2126614" cy="1534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89"/>
              </a:lnSpc>
            </a:pPr>
            <a:endParaRPr lang="Arial" altLang="Arial" sz="100"/>
          </a:p>
          <a:p>
            <a:pPr marL="67865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检查气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</a:t>
            </a:r>
            <a:endParaRPr lang="Microsoft YaHei" altLang="Microsoft YaHei" sz="1500"/>
          </a:p>
          <a:p>
            <a:pPr marL="88442" indent="-304" algn="l" rtl="0" eaLnBrk="0">
              <a:lnSpc>
                <a:spcPct val="151000"/>
              </a:lnSpc>
              <a:spcBef>
                <a:spcPts val="1506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在充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装前应对气瓶进行外观检 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查，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确保无严重腐蚀、损伤或</a:t>
            </a:r>
            <a:endParaRPr lang="Microsoft YaHei" altLang="Microsoft YaHei" sz="1200"/>
          </a:p>
          <a:p>
            <a:pPr marL="12700" algn="l" rtl="0" eaLnBrk="0">
              <a:lnSpc>
                <a:spcPct val="91000"/>
              </a:lnSpc>
              <a:spcBef>
                <a:spcPts val="850"/>
              </a:spcBef>
            </a:pP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变形。同时检查阀门是否完好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2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45033" algn="l" rtl="0" eaLnBrk="0">
              <a:lnSpc>
                <a:spcPct val="91000"/>
              </a:lnSpc>
              <a:spcBef>
                <a:spcPts val="1"/>
              </a:spcBef>
            </a:pPr>
            <a:r>
              <a:rPr sz="1200" spc="-1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密封是否严密</a:t>
            </a: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798970" y="1841132"/>
            <a:ext cx="2146861" cy="1308573"/>
            <a:chExt cx="2146861" cy="1308573"/>
          </a:xfrm>
        </p:grpSpPr>
        <p:sp>
          <p:nvSpPr>
            <p:cNvPr id="297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textbox 298"/>
            <p:cNvSpPr/>
            <p:nvPr/>
          </p:nvSpPr>
          <p:spPr>
            <a:xfrm>
              <a:off x="692517" y="794839"/>
              <a:ext cx="734694" cy="6680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3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49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6430435" y="1841132"/>
            <a:ext cx="2146861" cy="1308573"/>
            <a:chExt cx="2146861" cy="1308573"/>
          </a:xfrm>
        </p:grpSpPr>
        <p:sp>
          <p:nvSpPr>
            <p:cNvPr id="299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textbox 300"/>
            <p:cNvSpPr/>
            <p:nvPr/>
          </p:nvSpPr>
          <p:spPr>
            <a:xfrm>
              <a:off x="719736" y="797354"/>
              <a:ext cx="734694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89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49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3614703" y="1841132"/>
            <a:ext cx="2146861" cy="1308573"/>
            <a:chExt cx="2146861" cy="1308573"/>
          </a:xfrm>
        </p:grpSpPr>
        <p:sp>
          <p:nvSpPr>
            <p:cNvPr id="301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textbox 302"/>
            <p:cNvSpPr/>
            <p:nvPr/>
          </p:nvSpPr>
          <p:spPr>
            <a:xfrm>
              <a:off x="719735" y="797354"/>
              <a:ext cx="734694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89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49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9246169" y="1841132"/>
            <a:ext cx="2146861" cy="1308573"/>
            <a:chExt cx="2146861" cy="1308573"/>
          </a:xfrm>
        </p:grpSpPr>
        <p:sp>
          <p:nvSpPr>
            <p:cNvPr id="303" name="path"/>
            <p:cNvSpPr/>
            <p:nvPr/>
          </p:nvSpPr>
          <p:spPr>
            <a:xfrm>
              <a:off x="0" y="0"/>
              <a:ext cx="2146861" cy="1073432"/>
            </a:xfrm>
            <a:custGeom>
              <a:rect l="0" t="0" r="0" b="0"/>
              <a:pathLst>
                <a:path w="3380" h="1690">
                  <a:moveTo>
                    <a:pt x="0" y="1690"/>
                  </a:moveTo>
                  <a:cubicBezTo>
                    <a:pt x="0" y="756"/>
                    <a:pt x="756" y="0"/>
                    <a:pt x="1690" y="0"/>
                  </a:cubicBezTo>
                  <a:lnTo>
                    <a:pt x="1690" y="0"/>
                  </a:lnTo>
                  <a:cubicBezTo>
                    <a:pt x="2624" y="0"/>
                    <a:pt x="3380" y="756"/>
                    <a:pt x="3380" y="1690"/>
                  </a:cubicBezTo>
                  <a:lnTo>
                    <a:pt x="3380" y="1690"/>
                  </a:lnTo>
                  <a:cubicBezTo>
                    <a:pt x="3380" y="1690"/>
                    <a:pt x="3380" y="1690"/>
                    <a:pt x="3380" y="1690"/>
                  </a:cubicBezTo>
                  <a:lnTo>
                    <a:pt x="3380" y="1690"/>
                  </a:lnTo>
                  <a:lnTo>
                    <a:pt x="2535" y="1690"/>
                  </a:lnTo>
                  <a:lnTo>
                    <a:pt x="2535" y="1690"/>
                  </a:lnTo>
                  <a:lnTo>
                    <a:pt x="2535" y="1690"/>
                  </a:lnTo>
                  <a:cubicBezTo>
                    <a:pt x="2535" y="1223"/>
                    <a:pt x="2157" y="845"/>
                    <a:pt x="1690" y="845"/>
                  </a:cubicBezTo>
                  <a:lnTo>
                    <a:pt x="1690" y="845"/>
                  </a:lnTo>
                  <a:cubicBezTo>
                    <a:pt x="1223" y="845"/>
                    <a:pt x="845" y="1223"/>
                    <a:pt x="845" y="1690"/>
                  </a:cubicBezTo>
                  <a:lnTo>
                    <a:pt x="845" y="1690"/>
                  </a:lnTo>
                  <a:cubicBezTo>
                    <a:pt x="845" y="1690"/>
                    <a:pt x="845" y="1690"/>
                    <a:pt x="845" y="1690"/>
                  </a:cubicBezTo>
                  <a:lnTo>
                    <a:pt x="0" y="169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textbox 304"/>
            <p:cNvSpPr/>
            <p:nvPr/>
          </p:nvSpPr>
          <p:spPr>
            <a:xfrm>
              <a:off x="719735" y="797354"/>
              <a:ext cx="734694" cy="6654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689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6000"/>
                </a:lnSpc>
              </a:pPr>
              <a:r>
                <a:rPr sz="4900" spc="-5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4900" spc="-40"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4900"/>
            </a:p>
          </p:txBody>
        </p:sp>
      </p:grpSp>
      <p:sp>
        <p:nvSpPr>
          <p:cNvPr id="305" name="textbox 305"/>
          <p:cNvSpPr/>
          <p:nvPr/>
        </p:nvSpPr>
        <p:spPr>
          <a:xfrm>
            <a:off x="9370818" y="3702505"/>
            <a:ext cx="2004695" cy="1245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60"/>
              </a:lnSpc>
            </a:pPr>
            <a:endParaRPr lang="Arial" altLang="Arial" sz="100"/>
          </a:p>
          <a:p>
            <a:pPr marL="604205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记录数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5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360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记录充装过程中的各项数</a:t>
            </a:r>
            <a:endParaRPr lang="Microsoft YaHei" altLang="Microsoft YaHei" sz="1200"/>
          </a:p>
          <a:p>
            <a:pPr marL="12700" algn="l" rtl="0" eaLnBrk="0">
              <a:lnSpc>
                <a:spcPct val="83000"/>
              </a:lnSpc>
              <a:spcBef>
                <a:spcPts val="84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据，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如充装压力、温度、时间</a:t>
            </a:r>
            <a:endParaRPr lang="Microsoft YaHei" altLang="Microsoft YaHei" sz="1200"/>
          </a:p>
          <a:p>
            <a:pPr marL="88289" algn="l" rtl="0" eaLnBrk="0">
              <a:lnSpc>
                <a:spcPts val="2162"/>
              </a:lnSpc>
            </a:pP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等，以便后续分析和追溯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06" name="textbox 306"/>
          <p:cNvSpPr/>
          <p:nvPr/>
        </p:nvSpPr>
        <p:spPr>
          <a:xfrm>
            <a:off x="3634585" y="3702905"/>
            <a:ext cx="2005329" cy="1243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42"/>
              </a:lnSpc>
            </a:pPr>
            <a:endParaRPr lang="Arial" altLang="Arial" sz="100"/>
          </a:p>
          <a:p>
            <a:pPr marL="603015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控制压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360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在充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装过程中应严格控制乙炔</a:t>
            </a:r>
            <a:endParaRPr lang="Microsoft YaHei" altLang="Microsoft YaHei" sz="1200"/>
          </a:p>
          <a:p>
            <a:pPr marL="13004" algn="l" rtl="0" eaLnBrk="0">
              <a:lnSpc>
                <a:spcPct val="83000"/>
              </a:lnSpc>
              <a:spcBef>
                <a:spcPts val="848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气体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的压力，避免过高或过低</a:t>
            </a:r>
            <a:endParaRPr lang="Microsoft YaHei" altLang="Microsoft YaHei" sz="1200"/>
          </a:p>
          <a:p>
            <a:pPr marL="171805" algn="l" rtl="0" eaLnBrk="0">
              <a:lnSpc>
                <a:spcPts val="2152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的压力对气瓶造成损害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307" name="textbox 307"/>
          <p:cNvSpPr/>
          <p:nvPr/>
        </p:nvSpPr>
        <p:spPr>
          <a:xfrm>
            <a:off x="442263" y="318468"/>
            <a:ext cx="4599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95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充装过程中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的注意事项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https://d.book118.com/507122020103006052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2024-09-26T00:25:10.718</cp:lastPrinted>
  <dcterms:created xsi:type="dcterms:W3CDTF">2024-09-25T16:25:10Z</dcterms:created>
  <dcterms:modified xsi:type="dcterms:W3CDTF">2024-09-25T16:25:12Z</dcterms:modified>
</cp:coreProperties>
</file>