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D50C4-0DEA-4624-9DF0-9839C047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5E74F-0AD9-472E-80FF-AF1381FA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0598D-CE4E-47F3-860F-CA72BDE36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6354D-F64A-4070-9120-4B16DBD3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C2B3C-8F57-4D92-A370-45515278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7EDD72-6F79-4744-A0D1-930AD6D4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0D379-0794-4899-B646-B761DDA87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EFCE6-C4A7-4309-BC96-12D8FAA50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DF7A1-5A70-4AEC-90C1-DD124158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CF51C-C5DA-4FB4-A614-1BCE45C7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8B64F-72CC-4D18-83C2-6227BA7C4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216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酒店团队培训的管理方法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团队建设与文化塑造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对酒店团队现有成员的专业技能、知识水平、工作经验、工作态度等方面进行全面评估。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团队现状评估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根据酒店发展战略和市场需求，设定团队应具备的能力和素质目标。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团队现状及目标设定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梳理团队现有成员的知识和技能，建立团队成员技能档案。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将团队成员现有知识技能与设定目标进行比较，识别存在的差距和不足。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差距分析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知识技能差距识别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通过问卷调查、访谈、观察等方式，收集团队成员的培训需求和意见。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对收集到的培训需求进行汇总和分类，分析需求的紧迫性和重要性，为后续制定培训计划提供依据。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培训需求调研与汇总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需求汇总与分析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培训需求调研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根据酒店业务需求和员工能力差距，确定培训主题和内容，如前台接待、客房服务、餐饮服务等。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针对不同岗位和层级，设计相应的培训课程，包括理论知识、实践操作、案例分析等。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根据培训课程，准备相应的教材、讲义、PPT等教学资料。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根据酒店业务繁忙程度和员工工作时间，合理安排培训时间，避免影响酒店正常运营。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选择适合培训的场地，如酒店会议室、培训教室等，确保培训环境舒适、设施齐备。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制定详细的培训时间表，包括课程安排、休息时间、互动环节等，确保培训进度和效果。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时间表制定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准备必要的培训设备，如投影仪、音响、电脑等，确保教学顺利进行。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组建专业的讲师团队，包括酒店内部优秀员工、外部专家等，确保培训质量。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根据培训内容和资源需求，制定详细的培训预算，包括讲师费用、场地租赁、设备采购等。同时，要确保预算合理且符合酒店的实际经济状况。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培训资源准备及预算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培训实施过程管理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根据培训主题和目标，选拔具有丰富行业经验、良好表达能力、熟悉培训技巧的培训师。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组织培训师参加专业培训课程，提高其授课技巧，包括课程设计、教学方法、互动环节等方面的技能。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培训技巧提升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对培训师的授课效果进行评估和反馈，及时发现问题并进行改进。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培训师选拔及授课技巧提升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参训人员组织纪律要求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参训人员选拔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根据培训目标和要求，选拔符合要求的参训人员，确保培训效果。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纪律要求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制定明确的培训纪律和规范，包括准时参加培训、遵守课堂秩序、积极参与互动等。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奖惩机制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建立奖惩机制，对表现优秀的参训人员给予奖励，对违反纪律的参训人员进行惩罚。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https://d.book118.com/507122160022006032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2024-09-04T18:31:43.584</cp:lastPrinted>
  <dcterms:created xsi:type="dcterms:W3CDTF">2024-09-04T10:31:43Z</dcterms:created>
  <dcterms:modified xsi:type="dcterms:W3CDTF">2024-09-04T10:31:45Z</dcterms:modified>
</cp:coreProperties>
</file>