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63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image" Target="../media/image9.png" /><Relationship Id="rId18" Type="http://schemas.openxmlformats.org/officeDocument/2006/relationships/tags" Target="../tags/tag9.xml" /><Relationship Id="rId19" Type="http://schemas.openxmlformats.org/officeDocument/2006/relationships/image" Target="../media/image10.png" /><Relationship Id="rId2" Type="http://schemas.openxmlformats.org/officeDocument/2006/relationships/tags" Target="../tags/tag1.xml" /><Relationship Id="rId20" Type="http://schemas.openxmlformats.org/officeDocument/2006/relationships/tags" Target="../tags/tag10.xml" /><Relationship Id="rId21" Type="http://schemas.openxmlformats.org/officeDocument/2006/relationships/image" Target="../media/image11.png" /><Relationship Id="rId22" Type="http://schemas.openxmlformats.org/officeDocument/2006/relationships/tags" Target="../tags/tag11.xml" /><Relationship Id="rId23" Type="http://schemas.openxmlformats.org/officeDocument/2006/relationships/image" Target="../media/image12.png" /><Relationship Id="rId24" Type="http://schemas.openxmlformats.org/officeDocument/2006/relationships/tags" Target="../tags/tag12.xml" /><Relationship Id="rId25" Type="http://schemas.openxmlformats.org/officeDocument/2006/relationships/tags" Target="../tags/tag13.xml" /><Relationship Id="rId26" Type="http://schemas.openxmlformats.org/officeDocument/2006/relationships/tags" Target="../tags/tag14.xml" /><Relationship Id="rId27" Type="http://schemas.openxmlformats.org/officeDocument/2006/relationships/tags" Target="../tags/tag15.xml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image" Target="../media/image2.png" /><Relationship Id="rId30" Type="http://schemas.openxmlformats.org/officeDocument/2006/relationships/tags" Target="../tags/tag18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5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image" Target="../media/image2.png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image" Target="../media/image13.png" /><Relationship Id="rId7" Type="http://schemas.openxmlformats.org/officeDocument/2006/relationships/tags" Target="../tags/tag28.xml" /><Relationship Id="rId8" Type="http://schemas.openxmlformats.org/officeDocument/2006/relationships/image" Target="../media/image14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png" /><Relationship Id="rId11" Type="http://schemas.openxmlformats.org/officeDocument/2006/relationships/tags" Target="../tags/tag40.xml" /><Relationship Id="rId12" Type="http://schemas.openxmlformats.org/officeDocument/2006/relationships/image" Target="../media/image8.png" /><Relationship Id="rId13" Type="http://schemas.openxmlformats.org/officeDocument/2006/relationships/tags" Target="../tags/tag41.xml" /><Relationship Id="rId14" Type="http://schemas.openxmlformats.org/officeDocument/2006/relationships/image" Target="../media/image16.png" /><Relationship Id="rId15" Type="http://schemas.openxmlformats.org/officeDocument/2006/relationships/tags" Target="../tags/tag42.xml" /><Relationship Id="rId16" Type="http://schemas.openxmlformats.org/officeDocument/2006/relationships/image" Target="../media/image17.png" /><Relationship Id="rId17" Type="http://schemas.openxmlformats.org/officeDocument/2006/relationships/tags" Target="../tags/tag43.xml" /><Relationship Id="rId18" Type="http://schemas.openxmlformats.org/officeDocument/2006/relationships/image" Target="../media/image18.png" /><Relationship Id="rId19" Type="http://schemas.openxmlformats.org/officeDocument/2006/relationships/tags" Target="../tags/tag44.xml" /><Relationship Id="rId2" Type="http://schemas.openxmlformats.org/officeDocument/2006/relationships/tags" Target="../tags/tag34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image" Target="../media/image15.png" /><Relationship Id="rId23" Type="http://schemas.openxmlformats.org/officeDocument/2006/relationships/tags" Target="../tags/tag47.xml" /><Relationship Id="rId24" Type="http://schemas.openxmlformats.org/officeDocument/2006/relationships/tags" Target="../tags/tag48.xml" /><Relationship Id="rId25" Type="http://schemas.openxmlformats.org/officeDocument/2006/relationships/image" Target="../media/image3.png" /><Relationship Id="rId26" Type="http://schemas.openxmlformats.org/officeDocument/2006/relationships/tags" Target="../tags/tag49.xml" /><Relationship Id="rId27" Type="http://schemas.openxmlformats.org/officeDocument/2006/relationships/image" Target="../media/image4.png" /><Relationship Id="rId28" Type="http://schemas.openxmlformats.org/officeDocument/2006/relationships/tags" Target="../tags/tag50.xml" /><Relationship Id="rId29" Type="http://schemas.openxmlformats.org/officeDocument/2006/relationships/image" Target="../media/image9.png" /><Relationship Id="rId3" Type="http://schemas.openxmlformats.org/officeDocument/2006/relationships/tags" Target="../tags/tag35.xml" /><Relationship Id="rId30" Type="http://schemas.openxmlformats.org/officeDocument/2006/relationships/tags" Target="../tags/tag51.xml" /><Relationship Id="rId31" Type="http://schemas.openxmlformats.org/officeDocument/2006/relationships/image" Target="../media/image10.png" /><Relationship Id="rId32" Type="http://schemas.openxmlformats.org/officeDocument/2006/relationships/tags" Target="../tags/tag52.xml" /><Relationship Id="rId33" Type="http://schemas.openxmlformats.org/officeDocument/2006/relationships/image" Target="../media/image11.png" /><Relationship Id="rId34" Type="http://schemas.openxmlformats.org/officeDocument/2006/relationships/tags" Target="../tags/tag53.xml" /><Relationship Id="rId35" Type="http://schemas.openxmlformats.org/officeDocument/2006/relationships/image" Target="../media/image12.png" /><Relationship Id="rId36" Type="http://schemas.openxmlformats.org/officeDocument/2006/relationships/tags" Target="../tags/tag54.xml" /><Relationship Id="rId37" Type="http://schemas.openxmlformats.org/officeDocument/2006/relationships/image" Target="../media/image14.png" /><Relationship Id="rId38" Type="http://schemas.openxmlformats.org/officeDocument/2006/relationships/tags" Target="../tags/tag55.xml" /><Relationship Id="rId39" Type="http://schemas.openxmlformats.org/officeDocument/2006/relationships/tags" Target="../tags/tag56.xml" /><Relationship Id="rId4" Type="http://schemas.openxmlformats.org/officeDocument/2006/relationships/tags" Target="../tags/tag36.xml" /><Relationship Id="rId40" Type="http://schemas.openxmlformats.org/officeDocument/2006/relationships/image" Target="../media/image6.png" /><Relationship Id="rId41" Type="http://schemas.openxmlformats.org/officeDocument/2006/relationships/tags" Target="../tags/tag57.xml" /><Relationship Id="rId42" Type="http://schemas.openxmlformats.org/officeDocument/2006/relationships/tags" Target="../tags/tag58.xml" /><Relationship Id="rId43" Type="http://schemas.openxmlformats.org/officeDocument/2006/relationships/tags" Target="../tags/tag59.xml" /><Relationship Id="rId44" Type="http://schemas.openxmlformats.org/officeDocument/2006/relationships/slideMaster" Target="../slideMasters/slideMaster2.xml" /><Relationship Id="rId5" Type="http://schemas.openxmlformats.org/officeDocument/2006/relationships/tags" Target="../tags/tag37.xml" /><Relationship Id="rId6" Type="http://schemas.openxmlformats.org/officeDocument/2006/relationships/image" Target="../media/image2.png" /><Relationship Id="rId7" Type="http://schemas.openxmlformats.org/officeDocument/2006/relationships/tags" Target="../tags/tag38.xml" /><Relationship Id="rId8" Type="http://schemas.openxmlformats.org/officeDocument/2006/relationships/image" Target="../media/image5.png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image" Target="../media/image9.png" /><Relationship Id="rId18" Type="http://schemas.openxmlformats.org/officeDocument/2006/relationships/tags" Target="../tags/tag98.xml" /><Relationship Id="rId19" Type="http://schemas.openxmlformats.org/officeDocument/2006/relationships/image" Target="../media/image10.png" /><Relationship Id="rId2" Type="http://schemas.openxmlformats.org/officeDocument/2006/relationships/tags" Target="../tags/tag90.xml" /><Relationship Id="rId20" Type="http://schemas.openxmlformats.org/officeDocument/2006/relationships/tags" Target="../tags/tag99.xml" /><Relationship Id="rId21" Type="http://schemas.openxmlformats.org/officeDocument/2006/relationships/image" Target="../media/image11.png" /><Relationship Id="rId22" Type="http://schemas.openxmlformats.org/officeDocument/2006/relationships/tags" Target="../tags/tag100.xml" /><Relationship Id="rId23" Type="http://schemas.openxmlformats.org/officeDocument/2006/relationships/image" Target="../media/image12.png" /><Relationship Id="rId24" Type="http://schemas.openxmlformats.org/officeDocument/2006/relationships/tags" Target="../tags/tag101.xml" /><Relationship Id="rId25" Type="http://schemas.openxmlformats.org/officeDocument/2006/relationships/tags" Target="../tags/tag102.xml" /><Relationship Id="rId26" Type="http://schemas.openxmlformats.org/officeDocument/2006/relationships/tags" Target="../tags/tag103.xml" /><Relationship Id="rId27" Type="http://schemas.openxmlformats.org/officeDocument/2006/relationships/tags" Target="../tags/tag104.xml" /><Relationship Id="rId28" Type="http://schemas.openxmlformats.org/officeDocument/2006/relationships/tags" Target="../tags/tag105.xml" /><Relationship Id="rId29" Type="http://schemas.openxmlformats.org/officeDocument/2006/relationships/tags" Target="../tags/tag106.xml" /><Relationship Id="rId3" Type="http://schemas.openxmlformats.org/officeDocument/2006/relationships/image" Target="../media/image2.png" /><Relationship Id="rId30" Type="http://schemas.openxmlformats.org/officeDocument/2006/relationships/tags" Target="../tags/tag107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3F62-3DE8-424A-8EA9-3C7AF540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D5FE9-195C-473F-87AC-62376A4A0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FC16F-99C3-4A19-B27B-9FE31B15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A9CC6-16A4-44D8-8DD4-2FF1F6181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06B592-4468-4F08-BB12-21D73266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D0C1F-217C-4BDA-A186-280079764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D74B8-3AD7-4FD3-B301-B3F17352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43300-550C-4D17-8A7B-AAFE966AE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68CAD-A448-4F31-865F-0AE9D31A4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47007-A87D-4C42-B5DE-CF0548AE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9FA1A-A925-4A01-A84D-70E4EC6B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157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159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161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65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167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69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171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173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175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177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567180" y="947012"/>
            <a:ext cx="9057640" cy="2032423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1000" b="1" u="none" strike="noStrike" cap="none" spc="600" normalizeH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2818259" y="4928734"/>
            <a:ext cx="6555483" cy="684151"/>
          </a:xfrm>
        </p:spPr>
        <p:txBody>
          <a:bodyPr vert="horz" lIns="46800" tIns="46800" rIns="9000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20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2818259" y="5669378"/>
            <a:ext cx="6555483" cy="598717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10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81" name="图片 1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231515" y="2865120"/>
            <a:ext cx="1617980" cy="1030605"/>
          </a:xfrm>
          <a:prstGeom prst="rect">
            <a:avLst/>
          </a:prstGeom>
        </p:spPr>
      </p:pic>
      <p:pic>
        <p:nvPicPr>
          <p:cNvPr id="2097183" name="图片 12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429385" y="2748915"/>
            <a:ext cx="1402080" cy="1030605"/>
          </a:xfrm>
          <a:prstGeom prst="rect">
            <a:avLst/>
          </a:prstGeom>
        </p:spPr>
      </p:pic>
      <p:pic>
        <p:nvPicPr>
          <p:cNvPr id="2097185" name="图片 1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1983"/>
          <a:stretch>
            <a:fillRect/>
          </a:stretch>
        </p:blipFill>
        <p:spPr>
          <a:xfrm>
            <a:off x="110836" y="5353685"/>
            <a:ext cx="7799994" cy="1502409"/>
          </a:xfrm>
          <a:prstGeom prst="rect">
            <a:avLst/>
          </a:prstGeom>
        </p:spPr>
      </p:pic>
      <p:pic>
        <p:nvPicPr>
          <p:cNvPr id="2097187" name="图片 1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rcRect l="1992"/>
          <a:stretch>
            <a:fillRect/>
          </a:stretch>
        </p:blipFill>
        <p:spPr>
          <a:xfrm flipH="1">
            <a:off x="4281805" y="5353685"/>
            <a:ext cx="7799359" cy="1503045"/>
          </a:xfrm>
          <a:prstGeom prst="rect">
            <a:avLst/>
          </a:prstGeom>
        </p:spPr>
      </p:pic>
      <p:pic>
        <p:nvPicPr>
          <p:cNvPr id="2097189" name="图片 16"/>
          <p:cNvPicPr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0" y="1"/>
            <a:ext cx="121896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15"/>
            </p:custDataLst>
          </p:nvPr>
        </p:nvSpPr>
        <p:spPr>
          <a:xfrm>
            <a:off x="1429385" y="1083134"/>
            <a:ext cx="3308869" cy="2330834"/>
          </a:xfrm>
          <a:noFill/>
        </p:spPr>
        <p:txBody>
          <a:bodyPr wrap="square" rtlCol="0" anchor="b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7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33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93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2097195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97" name="图片 13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99" name="图片 1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01" name="图片 17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811727" y="5549063"/>
            <a:ext cx="817419" cy="1138764"/>
          </a:xfrm>
          <a:prstGeom prst="rect">
            <a:avLst/>
          </a:prstGeom>
        </p:spPr>
      </p:pic>
      <p:pic>
        <p:nvPicPr>
          <p:cNvPr id="2097203" name="图片 2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4789714" y="41404"/>
            <a:ext cx="7157324" cy="1450974"/>
          </a:xfrm>
          <a:prstGeom prst="rect">
            <a:avLst/>
          </a:prstGeom>
        </p:spPr>
      </p:pic>
      <p:pic>
        <p:nvPicPr>
          <p:cNvPr id="2097205" name="图片 2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24229" r="2397"/>
          <a:stretch>
            <a:fillRect/>
          </a:stretch>
        </p:blipFill>
        <p:spPr>
          <a:xfrm>
            <a:off x="6015559" y="136525"/>
            <a:ext cx="6075331" cy="1136378"/>
          </a:xfrm>
          <a:prstGeom prst="rect">
            <a:avLst/>
          </a:prstGeom>
        </p:spPr>
      </p:pic>
      <p:pic>
        <p:nvPicPr>
          <p:cNvPr id="2097207" name="图片 27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97007" y="41404"/>
            <a:ext cx="7157324" cy="1450974"/>
          </a:xfrm>
          <a:prstGeom prst="rect">
            <a:avLst/>
          </a:prstGeom>
        </p:spPr>
      </p:pic>
      <p:pic>
        <p:nvPicPr>
          <p:cNvPr id="2097209" name="图片 2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8"/>
          <a:srcRect t="22470"/>
          <a:stretch>
            <a:fillRect/>
          </a:stretch>
        </p:blipFill>
        <p:spPr>
          <a:xfrm flipH="1">
            <a:off x="101110" y="110149"/>
            <a:ext cx="6224555" cy="1162754"/>
          </a:xfrm>
          <a:prstGeom prst="rect">
            <a:avLst/>
          </a:prstGeom>
        </p:spPr>
      </p:pic>
      <p:pic>
        <p:nvPicPr>
          <p:cNvPr id="2097211" name="图片 31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1861"/>
          <a:stretch>
            <a:fillRect/>
          </a:stretch>
        </p:blipFill>
        <p:spPr>
          <a:xfrm>
            <a:off x="101110" y="5354321"/>
            <a:ext cx="7809720" cy="1502409"/>
          </a:xfrm>
          <a:prstGeom prst="rect">
            <a:avLst/>
          </a:prstGeom>
        </p:spPr>
      </p:pic>
      <p:pic>
        <p:nvPicPr>
          <p:cNvPr id="2097213" name="图片 3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/>
          <a:srcRect l="1869"/>
          <a:stretch>
            <a:fillRect/>
          </a:stretch>
        </p:blipFill>
        <p:spPr>
          <a:xfrm flipH="1">
            <a:off x="4281805" y="5353685"/>
            <a:ext cx="7809085" cy="1503045"/>
          </a:xfrm>
          <a:prstGeom prst="rect">
            <a:avLst/>
          </a:prstGeom>
        </p:spPr>
      </p:pic>
      <p:pic>
        <p:nvPicPr>
          <p:cNvPr id="2097215" name="图片 9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17" name="图片 10"/>
          <p:cNvPicPr>
            <a:picLocks noChangeAspect="1"/>
          </p:cNvPicPr>
          <p:nvPr userDrawn="1"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19" name="图片 15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21" name="图片 16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23" name="图片 18"/>
          <p:cNvPicPr>
            <a:picLocks noChangeAspect="1"/>
          </p:cNvPicPr>
          <p:nvPr userDrawn="1"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25" name="图片 19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pic>
        <p:nvPicPr>
          <p:cNvPr id="2097227" name="图片 21"/>
          <p:cNvPicPr>
            <a:picLocks noChangeAspect="1"/>
          </p:cNvPicPr>
          <p:nvPr userDrawn="1"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4464685" y="2880360"/>
            <a:ext cx="1402080" cy="1030605"/>
          </a:xfrm>
          <a:prstGeom prst="rect">
            <a:avLst/>
          </a:prstGeom>
        </p:spPr>
      </p:pic>
      <p:pic>
        <p:nvPicPr>
          <p:cNvPr id="2097229" name="图片 2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7"/>
          <a:stretch>
            <a:fillRect/>
          </a:stretch>
        </p:blipFill>
        <p:spPr>
          <a:xfrm flipH="1">
            <a:off x="6325235" y="2880360"/>
            <a:ext cx="1402080" cy="1030605"/>
          </a:xfrm>
          <a:prstGeom prst="rect">
            <a:avLst/>
          </a:prstGeom>
        </p:spPr>
      </p:pic>
      <p:pic>
        <p:nvPicPr>
          <p:cNvPr id="2097231" name="图片 35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rcRect t="249"/>
          <a:stretch>
            <a:fillRect/>
          </a:stretch>
        </p:blipFill>
        <p:spPr>
          <a:xfrm>
            <a:off x="726397" y="2273403"/>
            <a:ext cx="10471789" cy="2711640"/>
          </a:xfrm>
          <a:prstGeom prst="rect">
            <a:avLst/>
          </a:prstGeom>
        </p:spPr>
      </p:pic>
      <p:sp>
        <p:nvSpPr>
          <p:cNvPr id="1048702" name="节编号 3"/>
          <p:cNvSpPr>
            <a:spLocks noGrp="1"/>
          </p:cNvSpPr>
          <p:nvPr>
            <p:ph type="body" sz="quarter" idx="13" hasCustomPrompt="1"/>
            <p:custDataLst>
              <p:tags r:id="rId42"/>
            </p:custDataLst>
          </p:nvPr>
        </p:nvSpPr>
        <p:spPr>
          <a:xfrm>
            <a:off x="2506129" y="1181221"/>
            <a:ext cx="7179742" cy="2177191"/>
          </a:xfrm>
          <a:noFill/>
        </p:spPr>
        <p:txBody>
          <a:bodyPr wrap="square" rtlCol="0">
            <a:normAutofit/>
          </a:bodyPr>
          <a:lstStyle>
            <a:lvl1pPr marL="0" indent="0" algn="ctr">
              <a:buNone/>
              <a:defRPr lang="zh-CN" altLang="en-US" sz="11500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4" name="标题 1"/>
          <p:cNvSpPr>
            <a:spLocks noGrp="1"/>
          </p:cNvSpPr>
          <p:nvPr>
            <p:ph type="title"/>
            <p:custDataLst>
              <p:tags r:id="rId43"/>
            </p:custDataLst>
          </p:nvPr>
        </p:nvSpPr>
        <p:spPr>
          <a:xfrm>
            <a:off x="2506345" y="3660775"/>
            <a:ext cx="7179945" cy="677545"/>
          </a:xfrm>
        </p:spPr>
        <p:txBody>
          <a:bodyPr vert="horz" lIns="90000" tIns="46800" rIns="90000" bIns="0" rtlCol="0" anchor="ctr" anchorCtr="0">
            <a:normAutofit fontScale="90000"/>
          </a:bodyPr>
          <a:lstStyle>
            <a:lvl1pPr marL="0" indent="0" algn="ctr">
              <a:buFont typeface="Arial" pitchFamily="34" charset="0"/>
              <a:buNone/>
              <a:defRPr lang="zh-CN" altLang="en-US" sz="3600" b="1" u="none" strike="noStrike" cap="none" spc="300" normalizeH="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33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235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237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39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41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243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245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247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49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51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53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55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7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474536" y="1284605"/>
            <a:ext cx="9242929" cy="1955165"/>
          </a:xfrm>
        </p:spPr>
        <p:txBody>
          <a:bodyPr vert="horz" lIns="101600" tIns="38100" rIns="254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11500" b="0" i="0" u="none" strike="noStrike" cap="none" spc="60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7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1474536" y="4988581"/>
            <a:ext cx="9242929" cy="560482"/>
          </a:xfrm>
        </p:spPr>
        <p:txBody>
          <a:bodyPr vert="horz" lIns="90000" tIns="46800" rIns="90000" bIns="0" rtlCol="0" anchor="b" anchorCtr="0">
            <a:normAutofit fontScale="92500" lnSpcReduction="10000"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1474536" y="5629276"/>
            <a:ext cx="9242929" cy="642548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635" r:id="rId2"/>
    <p:sldLayoutId id="2147494636" r:id="rId3"/>
    <p:sldLayoutId id="2147494637" r:id="rId4"/>
    <p:sldLayoutId id="2147494638" r:id="rId5"/>
    <p:sldLayoutId id="2147494639" r:id="rId6"/>
    <p:sldLayoutId id="2147494640" r:id="rId7"/>
    <p:sldLayoutId id="2147494641" r:id="rId8"/>
    <p:sldLayoutId id="2147494642" r:id="rId9"/>
    <p:sldLayoutId id="2147494643" r:id="rId10"/>
    <p:sldLayoutId id="21474946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300412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中班春节主题教案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84375" lnSpcReduction="2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5957455" y="80268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01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4"/>
            </p:custDataLst>
          </p:nvPr>
        </p:nvSpPr>
        <p:spPr>
          <a:xfrm>
            <a:off x="6966438" y="80356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单击添加目录项标题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5"/>
            </p:custDataLst>
          </p:nvPr>
        </p:nvSpPr>
        <p:spPr>
          <a:xfrm>
            <a:off x="5957455" y="1660425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02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6"/>
            </p:custDataLst>
          </p:nvPr>
        </p:nvSpPr>
        <p:spPr>
          <a:xfrm>
            <a:off x="6966438" y="1661300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教学目标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7"/>
            </p:custDataLst>
          </p:nvPr>
        </p:nvSpPr>
        <p:spPr>
          <a:xfrm>
            <a:off x="5957455" y="2518161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03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8"/>
            </p:custDataLst>
          </p:nvPr>
        </p:nvSpPr>
        <p:spPr>
          <a:xfrm>
            <a:off x="6966438" y="2519036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教学内容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57455" y="3375897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04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0"/>
            </p:custDataLst>
          </p:nvPr>
        </p:nvSpPr>
        <p:spPr>
          <a:xfrm>
            <a:off x="6966438" y="3376772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教学方法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11"/>
            </p:custDataLst>
          </p:nvPr>
        </p:nvSpPr>
        <p:spPr>
          <a:xfrm>
            <a:off x="5957455" y="4233633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05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2"/>
            </p:custDataLst>
          </p:nvPr>
        </p:nvSpPr>
        <p:spPr>
          <a:xfrm>
            <a:off x="6966438" y="4234508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教学步骤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13"/>
            </p:custDataLst>
          </p:nvPr>
        </p:nvSpPr>
        <p:spPr>
          <a:xfrm>
            <a:off x="5957455" y="509136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06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4"/>
            </p:custDataLst>
          </p:nvPr>
        </p:nvSpPr>
        <p:spPr>
          <a:xfrm>
            <a:off x="6966438" y="509224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教学评价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88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了解春节的起源和传统习俗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会唱与春节相关的歌曲和童谣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掌握与春节相关的手工制作技巧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了解春节期间的安全注意事项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培养幼儿的合作意识和协作能力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培养幼儿的自信心和勇气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培养幼儿的语言表达能力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培养幼儿的观察力和创造力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https://d.book118.com/507123004122006033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3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18.xml><?xml version="1.0" encoding="utf-8"?>
<p:tagLst xmlns:p="http://schemas.openxmlformats.org/presentationml/2006/main">
  <p:tag name="KSO_WM_BEAUTIFY_FLAG" val="#wm#"/>
  <p:tag name="KSO_WM_SLIDE_ID" val="custom2023153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3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35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E719C"/>
      </a:accent1>
      <a:accent2>
        <a:srgbClr val="515F85"/>
      </a:accent2>
      <a:accent3>
        <a:srgbClr val="847AA6"/>
      </a:accent3>
      <a:accent4>
        <a:srgbClr val="846092"/>
      </a:accent4>
      <a:accent5>
        <a:srgbClr val="62395A"/>
      </a:accent5>
      <a:accent6>
        <a:srgbClr val="69334F"/>
      </a:accent6>
      <a:hlink>
        <a:srgbClr val="304FFE"/>
      </a:hlink>
      <a:folHlink>
        <a:srgbClr val="492067"/>
      </a:folHlink>
    </a:clrScheme>
    <a:fontScheme name="自定义 94">
      <a:majorFont>
        <a:latin typeface="汉仪尚巍手书简"/>
        <a:ea typeface="汉仪尚巍手书简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汉仪尚巍手书简</vt:lpstr>
      <vt:lpstr>微软雅黑</vt:lpstr>
      <vt:lpstr>隶书</vt:lpstr>
      <vt:lpstr>Office Theme</vt:lpstr>
      <vt:lpstr>中班春节主题教案</vt:lpstr>
      <vt:lpstr>目录</vt:lpstr>
      <vt:lpstr>添加章节标题</vt:lpstr>
      <vt:lpstr>教学目标</vt:lpstr>
      <vt:lpstr>知识目标</vt:lpstr>
      <vt:lpstr>能力目标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2024-09-07T03:44:26.522</cp:lastPrinted>
  <dcterms:created xsi:type="dcterms:W3CDTF">2024-09-06T19:44:26Z</dcterms:created>
  <dcterms:modified xsi:type="dcterms:W3CDTF">2024-09-06T19:44:28Z</dcterms:modified>
</cp:coreProperties>
</file>