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AC5AE-B9D2-4687-8856-7B9B3738D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74985-2979-4A85-9427-71CBAE3B4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16FE0-6AEF-48B8-BA29-4A4BEA431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7E225-4142-403D-8413-B856A4BF2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A0585D-746F-467C-B387-8B87D6F5E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7239CE-284A-4207-8BE0-1191E54FE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8F70BC-1F75-4BDD-803F-0669D61F8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D49D8-9032-40F7-9201-7AA447B03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AA6C6-5BD3-43C6-B001-A304A0657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8FB2A-442C-4A68-96BD-B9CC3FC02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F487E-2095-4F7F-ACDB-8F0BFBA9B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23122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偏瘫老人背部护理措施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了解偏瘫老人的背部护理需求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日常生活中的背部护理措施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专业护理方法和技巧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了解偏瘫老人的背部护理需求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由于长期卧床或活动受限，偏瘫老人的背部肌肉容易萎缩，导致骨骼和关节失去支撑。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肌肉萎缩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48" b="167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血液循环不畅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292" r="20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脊柱稳定性下降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瘫痪侧肢体血液循环减慢，容易形成血栓，影响背部血液循环。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偏瘫老人脊柱稳定性下降，容易发生弯曲、变形，加重背部疼痛。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偏瘫老人的生理特点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保持皮肤清洁干燥，避免长期压迫，预防褥疮形成。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预防褥疮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通过适当的护理措施，减轻老人背部疼痛，提高生活质量。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缓解疼痛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通过适当的背部护理，促进血液循环，预防肌肉萎缩，为康复训练打下基础。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背部护理的重要性和目标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常见的背部护理问题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褥疮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长期卧床或活动受限，导致皮肤受压，血液循环不畅，容易形成褥疮。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由于肌肉萎缩、脊柱变形等原因，偏瘫老人容易出现背部疼痛。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姿势不正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长期卧床或活动受限，导致骨骼和关节失去正常功能，容易出现姿势不正。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日常生活中的背部护理措施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正确的坐姿和站姿对于偏瘫老人的背部护理至关重要，可以有效减轻背部压力，预防疼痛和不适。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在坐姿方面，应选择高度适中的椅子，保持膝盖与地面基本平行，同时背部紧贴椅背，保持头部和颈部直立。在站姿方面，应保持身体直立，重心均匀分布，膝盖微屈，避免长时间站立或久坐，适时休息和活动。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正确的坐姿和站姿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选择合适的床铺和枕头能够为偏瘫老人提供良好的睡眠环境和支撑，有助于减轻背部压力和不适感。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床铺应选择硬板床，避免过软的床垫导致身体下陷，使背部受到过度压力。枕头的高度要适中，能够为头部和颈部提供良好的支撑，避免长时间处于不正确的姿势。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合适的床铺和枕头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适当的运动和锻炼有助于增强偏瘫老人的背部肌肉力量，改善姿势，减轻疼痛和不适感。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在医生的指导下进行适当的运动和锻炼，如瑜伽、普拉提等，可以加强背部肌肉的力量和柔韧性，提高身体的平衡性和稳定性。同时，日常生活中的活动量也要保持适中，避免过度劳累。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适当的运动和锻炼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避免不良姿势和习惯可以有效预防背部疼痛和不适感，如长时间弯腰、驼背等。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老人应时刻注意自己的姿势和习惯，避免长时间维持同一姿势，如长时间弯腰、驼背等。同时，要保持良好的坐姿、站姿和行走姿势，保持身体平衡和稳定性。在日常生活中，可以适时进行拉伸和放松活动，缓解背部肌肉的紧张和不适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避免不良姿势和习惯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https://d.book118.com/507123122051006032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2024-09-05T03:21:35.734</cp:lastPrinted>
  <dcterms:created xsi:type="dcterms:W3CDTF">2024-09-04T19:21:35Z</dcterms:created>
  <dcterms:modified xsi:type="dcterms:W3CDTF">2024-09-04T19:21:37Z</dcterms:modified>
</cp:coreProperties>
</file>