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C62EA-4390-4718-9525-3D307F22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20C03-1865-4847-959D-75844CAA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1FA47-2D7C-4141-9AB6-9A1F8F256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9C99-658D-428E-8A17-8147E620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BAE5F-5B8C-4321-ACD0-14A9886F7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5734C-23B1-447F-8ECF-1CBEC826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91D8A-6A65-4B4E-B688-429F97FF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50B43-DEF0-4E04-A99E-66E5A48D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281C0-E0C4-4013-86A6-19CD4938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7479-E6A0-4375-9372-435192C1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7D936-DCC9-4CBB-A34E-46643F16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4022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按摩保健行业2024年财务管理分析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企业经营与财务状况分析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市场竞争与投资策略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财务管理体系建设与优化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行业内提供的服务种类繁多，包括全身按摩、足疗、推拿、SPA等。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按摩保健行业已经成为一个庞大的产业，涵盖了众多的小型、中型和大型企业，包括独立的按摩院、连锁按摩品牌、酒店和度假村的按摩服务等。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按摩保健行业为许多人提供了就业机会，包括专业按摩师、管理人员、接待人员等。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按摩保健行业现状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按摩保健行业的市场规模正在持续增长，预计未来几年内将保持稳健的增长态势。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随着消费者对健康和放松的需求增加，以及行业不断推出新的服务和技术，预计按摩保健行业的增长速度将高于整体经济增长速度。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随着消费者对健康问题的关注度提高，他们越来越愿意投资于自己的健康和福祉。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59" r="79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" r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消费者对于按摩保健服务的需求越来越个性化，他们希望获得量身定制的服务体验。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消费者希望按摩保健服务能够便捷地获得，包括地理位置的便利、在线预约等。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行业监管政策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政府对按摩保健行业的监管政策可能对该行业的发展产生影响，例如对服务标准、从业人员资质等方面的规定。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健康与安全法规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与健康和安全相关的法规可能对按摩保健行业产生重大影响，例如对卫生标准、消防安全等方面的规定。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政府的税收政策也可能对按摩保健行业产生影响，例如增值税、所得税等税种的税率和征收方式。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企业经营与财务状况分析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以品牌经营和标准化服务为特点，通过多店铺连锁实现规模经济。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连锁按摩店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以个人技能和服务质量为核心竞争力，经营灵活但规模较小。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个体按摩师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整合线上线下资源，提供便捷预约和多样化服务选择。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在线按摩平台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主要企业类型及经营特点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主要来源于按摩服务收费，包括按时长、项目和服务水平等不同标准计费。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服务收入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销售按摩相关产品，如按摩油、精油、保健枕等。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产品销售收入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提供会员制度，收取会员费享受优惠和专属服务。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会员费收入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收入来源与结构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包括按摩师工资、培训费用和员工福利等，通过合理排班和提成制度控制成本。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租金及装修费用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店铺租金和装修折旧费用，通过选址和简约装修风格降低成本。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营销费用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广告宣传和促销活动费用，通过精准营销和提高客户粘性降低获客成本。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成本费用构成及控制措施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按摩服务毛利率较高，但受人力成本影响较大，需关注按摩师技能和服务质量。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评估企业投资效益的重要指标，需关注行业发展趋势和企业扩张策略。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受租金、营销等费用影响，需通过精细化管理提高盈利能力。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盈利水平与盈利能力评估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市场竞争与投资策略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市场份额及品牌集中度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市场份额分散，品牌集中度不高，尚未形成明显的行业领导者。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竞争层次和主要竞争者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竞争主要集中在中低端市场，主要竞争者包括连锁品牌、单体店和线上平台。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行业内企业数量及规模分布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按摩保健行业企业数量众多，但规模普遍偏小，大型企业占比较低。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https://d.book118.com/507124022023006032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2024-09-04T18:56:10.713</cp:lastPrinted>
  <dcterms:created xsi:type="dcterms:W3CDTF">2024-09-04T10:56:10Z</dcterms:created>
  <dcterms:modified xsi:type="dcterms:W3CDTF">2024-09-04T10:56:13Z</dcterms:modified>
</cp:coreProperties>
</file>