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BC279D-2FFE-492B-9945-398AA5ECA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465AED-834D-4BA9-9114-BC9C6758A4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441593-3789-4639-BAAC-B52358AFBB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15F58C-4762-4597-83B8-B222E0384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A0E8B5-3863-4BC7-90E2-8300372DBA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58249F-EFCA-4AD9-B68D-5EF8111E9F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AB2807-381B-4AF4-A4C4-25DFFDDAE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56624D-8D1A-4527-8F3D-7846E2302D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05D1ED-DD8F-4016-B08B-CCA771A12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B950BE-3ED2-4905-A3ED-00A436E42A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938AA9-115C-4A54-85A9-55ADE22161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124144014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机修管理制度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机修人员职责与权限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设备管理与维护保养制度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安全生产与环境保护要求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培训考核与激励机制设计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监督检查与持续改进计划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制度背景与目的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行业竞争与合作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行业内竞争日益激烈，同时企业间的合作与交流也在不断加强。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随着工业化和现代化的推进，机修行业规模不断扩大，市场需求持续增长。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技术发展与创新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新技术、新工艺不断涌现，推动机修行业向自动化、智能化方向发展。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机修行业现状及发展趋势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政策法规要求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国家和地方政府出台了一系列政策法规，对机修行业的管理提出了更高要求。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企业自身需求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企业为了提高生产效率、降低成本、增强市场竞争力，需要建立完善的机修管理制度。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员工权益保障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保障员工的合法权益，提高员工的工作积极性和满意度，也是制定机修管理制度的重要考虑因素。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管理制度制定背景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提高企业效益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通过优化生产流程、降低维修成本、提高设备利用率等措施，提高企业的经济效益和市场竞争力。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保障员工权益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确保员工的合法权益得到保障，营造和谐的工作氛围，提高员工的工作积极性和忠诚度。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规范行业秩序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通过制定机修管理制度，明确行业标准和规范，促进机修行业的健康有序发展。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458" r="1645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机修人员职责与权限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6744" b="16744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93" r="1759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负责对公司所有机械设备进行定期检修，确保设备正常运行。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设备日常检修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在设备出现故障时，及时进行排查并修复，保障生产线的顺畅运行。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故障排查与修复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按照设备维护计划，对设备进行定期维护和保养，延长设备使用寿命。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设备维护与保养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详细记录设备维修情况，建立设备维修档案，为设备管理提供数据支持。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维修记录与管理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机修人员岗位职责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从上级或相关部门接收维修任务，明确维修目标和时间要求。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接收维修任务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现场勘查与故障分析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维修方案制定与实施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维修结果验收与反馈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到达现场后，对故障设备进行勘查，分析故障原因。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根据故障分析结果，制定维修方案并征得上级同意后实施。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维修完成后，进行设备试运行，确保设备正常运行，并向上级或相关部门反馈维修结果。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工作流程与规范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在设备维修过程中，机修人员有权根据实际情况做出维修决策。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维修决策权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为确保维修工作的顺利进行，机修人员有权调配必要的维修资源和工具。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资源调配权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机修人员需严格遵守安全操作规程，确保自身及他人安全。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安全保障责任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机修人员对维修质量负责，需确保设备维修后能够正常运行并满足生产要求。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维修质量责任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权限与责任划分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设备管理与维护保养制度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为每台设备建立详细的档案，包括设备名称、型号、规格、生产厂家、安装日期、使用部门等信息。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设备档案建立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定期更新设备档案，记录设备的维修、保养、改造、移装等历史记录，确保档案信息的准确性和完整性。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档案更新与维护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建立设备档案借阅制度，确保档案的安全性和保密性，同时方便相关人员查阅和使用。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档案借阅与归还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设备档案建立与管理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计划执行与记录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按照维护保养计划对设备进行定期的检查、保养、维修等工作，并详细记录维护保养的情况和结果。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维护保养计划制定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根据设备的使用情况和维护保养要求，制定合理的维护保养计划，明确维护保养的周期、内容和标准。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计划调整与优化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根据设备维护保养的实际情况和反馈，及时调整和优化维护保养计划，提高设备的稳定性和可靠性。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7417" r="1741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042" r="1204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895" r="1689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设备维护保养计划制定与执行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https://d.book118.com/507124144014006051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2024-09-23T23:00:06.935</cp:lastPrinted>
  <dcterms:created xsi:type="dcterms:W3CDTF">2024-09-23T15:00:06Z</dcterms:created>
  <dcterms:modified xsi:type="dcterms:W3CDTF">2024-09-23T15:00:08Z</dcterms:modified>
</cp:coreProperties>
</file>